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63" r:id="rId5"/>
    <p:sldId id="774" r:id="rId6"/>
    <p:sldId id="735" r:id="rId7"/>
    <p:sldId id="837" r:id="rId8"/>
    <p:sldId id="799" r:id="rId9"/>
    <p:sldId id="838" r:id="rId10"/>
    <p:sldId id="865" r:id="rId11"/>
    <p:sldId id="866" r:id="rId12"/>
    <p:sldId id="835" r:id="rId13"/>
    <p:sldId id="795" r:id="rId14"/>
    <p:sldId id="806" r:id="rId15"/>
    <p:sldId id="845" r:id="rId16"/>
    <p:sldId id="839" r:id="rId17"/>
    <p:sldId id="848" r:id="rId18"/>
    <p:sldId id="843" r:id="rId19"/>
    <p:sldId id="844" r:id="rId20"/>
    <p:sldId id="840" r:id="rId21"/>
    <p:sldId id="841" r:id="rId22"/>
    <p:sldId id="847" r:id="rId23"/>
    <p:sldId id="842" r:id="rId24"/>
    <p:sldId id="796" r:id="rId25"/>
    <p:sldId id="800" r:id="rId26"/>
    <p:sldId id="850" r:id="rId27"/>
    <p:sldId id="851" r:id="rId28"/>
    <p:sldId id="798" r:id="rId29"/>
    <p:sldId id="852" r:id="rId30"/>
    <p:sldId id="868" r:id="rId31"/>
    <p:sldId id="867" r:id="rId32"/>
    <p:sldId id="818" r:id="rId33"/>
    <p:sldId id="854" r:id="rId34"/>
    <p:sldId id="853" r:id="rId35"/>
    <p:sldId id="855" r:id="rId36"/>
    <p:sldId id="856" r:id="rId37"/>
    <p:sldId id="857" r:id="rId38"/>
    <p:sldId id="858" r:id="rId39"/>
    <p:sldId id="859" r:id="rId40"/>
    <p:sldId id="860" r:id="rId41"/>
    <p:sldId id="861" r:id="rId42"/>
    <p:sldId id="862" r:id="rId43"/>
    <p:sldId id="863" r:id="rId44"/>
    <p:sldId id="772" r:id="rId45"/>
    <p:sldId id="788" r:id="rId46"/>
    <p:sldId id="776" r:id="rId47"/>
    <p:sldId id="864" r:id="rId48"/>
    <p:sldId id="773" r:id="rId49"/>
    <p:sldId id="790" r:id="rId50"/>
    <p:sldId id="833" r:id="rId51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+Indice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837"/>
            <p14:sldId id="799"/>
            <p14:sldId id="838"/>
            <p14:sldId id="865"/>
            <p14:sldId id="866"/>
            <p14:sldId id="835"/>
          </p14:sldIdLst>
        </p14:section>
        <p14:section name="Simulações do Protótipo" id="{0CCCB59F-BD14-466A-BF95-6AAA16CD7DD2}">
          <p14:sldIdLst>
            <p14:sldId id="795"/>
            <p14:sldId id="806"/>
            <p14:sldId id="845"/>
            <p14:sldId id="839"/>
            <p14:sldId id="848"/>
            <p14:sldId id="843"/>
            <p14:sldId id="844"/>
            <p14:sldId id="840"/>
            <p14:sldId id="841"/>
            <p14:sldId id="847"/>
            <p14:sldId id="842"/>
          </p14:sldIdLst>
        </p14:section>
        <p14:section name="Desenvolvimento do Protótipo" id="{C84DDDE0-CD1E-4178-91E4-D86A79221158}">
          <p14:sldIdLst>
            <p14:sldId id="796"/>
            <p14:sldId id="800"/>
            <p14:sldId id="850"/>
            <p14:sldId id="851"/>
          </p14:sldIdLst>
        </p14:section>
        <p14:section name="Testes e Resultados Experimentais" id="{AF219853-DC11-4902-B027-CD9F8A1570A6}">
          <p14:sldIdLst>
            <p14:sldId id="798"/>
            <p14:sldId id="852"/>
            <p14:sldId id="868"/>
            <p14:sldId id="867"/>
            <p14:sldId id="818"/>
            <p14:sldId id="854"/>
            <p14:sldId id="853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</p14:sldIdLst>
        </p14:section>
        <p14:section name="Conclusões" id="{20A5A5DD-52C9-4A7B-9AE1-833494410BB9}">
          <p14:sldIdLst>
            <p14:sldId id="772"/>
            <p14:sldId id="788"/>
            <p14:sldId id="776"/>
            <p14:sldId id="864"/>
          </p14:sldIdLst>
        </p14:section>
        <p14:section name="Referencias" id="{4F6817DF-A9A6-4B87-B3D7-66A56069FD6B}">
          <p14:sldIdLst>
            <p14:sldId id="773"/>
            <p14:sldId id="790"/>
            <p14:sldId id="8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E8C"/>
    <a:srgbClr val="FF0000"/>
    <a:srgbClr val="E8F1F9"/>
    <a:srgbClr val="FDFEE8"/>
    <a:srgbClr val="FDFED2"/>
    <a:srgbClr val="F2C096"/>
    <a:srgbClr val="663300"/>
    <a:srgbClr val="918D8D"/>
    <a:srgbClr val="CBBABA"/>
    <a:srgbClr val="FCE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BE3A58-22FB-4E2B-ABDE-7E6DEF557464}" v="1240" dt="2022-06-21T09:46:47.049"/>
    <p1510:client id="{D9896DDF-C931-4B95-921C-B37070CFFB23}" v="1149" dt="2022-06-21T09:49:30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247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Dias Miranda" userId="f21074d2-5547-4d9d-97a2-bc15d30d1bb9" providerId="ADAL" clId="{86EA3B98-6AB8-488A-ACC5-1DA58761DE56}"/>
    <pc:docChg chg="undo redo custSel addSld delSld modSld sldOrd addSection delSection modSection">
      <pc:chgData name="João Pedro Dias Miranda" userId="f21074d2-5547-4d9d-97a2-bc15d30d1bb9" providerId="ADAL" clId="{86EA3B98-6AB8-488A-ACC5-1DA58761DE56}" dt="2022-04-19T18:44:56.953" v="8652" actId="20577"/>
      <pc:docMkLst>
        <pc:docMk/>
      </pc:docMkLst>
      <pc:sldChg chg="modSp mod">
        <pc:chgData name="João Pedro Dias Miranda" userId="f21074d2-5547-4d9d-97a2-bc15d30d1bb9" providerId="ADAL" clId="{86EA3B98-6AB8-488A-ACC5-1DA58761DE56}" dt="2022-04-14T14:59:20.008" v="584" actId="20577"/>
        <pc:sldMkLst>
          <pc:docMk/>
          <pc:sldMk cId="413160240" sldId="735"/>
        </pc:sldMkLst>
        <pc:spChg chg="mod">
          <ac:chgData name="João Pedro Dias Miranda" userId="f21074d2-5547-4d9d-97a2-bc15d30d1bb9" providerId="ADAL" clId="{86EA3B98-6AB8-488A-ACC5-1DA58761DE56}" dt="2022-04-14T14:59:20.008" v="584" actId="20577"/>
          <ac:spMkLst>
            <pc:docMk/>
            <pc:sldMk cId="413160240" sldId="735"/>
            <ac:spMk id="7" creationId="{00F37335-8CEB-44B3-8C75-BF6C90A19979}"/>
          </ac:spMkLst>
        </pc:spChg>
      </pc:sldChg>
      <pc:sldChg chg="del">
        <pc:chgData name="João Pedro Dias Miranda" userId="f21074d2-5547-4d9d-97a2-bc15d30d1bb9" providerId="ADAL" clId="{86EA3B98-6AB8-488A-ACC5-1DA58761DE56}" dt="2022-04-15T15:49:12.490" v="3394" actId="47"/>
        <pc:sldMkLst>
          <pc:docMk/>
          <pc:sldMk cId="3114380581" sldId="745"/>
        </pc:sldMkLst>
      </pc:sldChg>
      <pc:sldChg chg="modSp mod ord">
        <pc:chgData name="João Pedro Dias Miranda" userId="f21074d2-5547-4d9d-97a2-bc15d30d1bb9" providerId="ADAL" clId="{86EA3B98-6AB8-488A-ACC5-1DA58761DE56}" dt="2022-04-15T18:12:43.070" v="5913"/>
        <pc:sldMkLst>
          <pc:docMk/>
          <pc:sldMk cId="157162795" sldId="772"/>
        </pc:sldMkLst>
        <pc:spChg chg="mod">
          <ac:chgData name="João Pedro Dias Miranda" userId="f21074d2-5547-4d9d-97a2-bc15d30d1bb9" providerId="ADAL" clId="{86EA3B98-6AB8-488A-ACC5-1DA58761DE56}" dt="2022-04-14T15:12:24.110" v="685" actId="20577"/>
          <ac:spMkLst>
            <pc:docMk/>
            <pc:sldMk cId="157162795" sldId="772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86EA3B98-6AB8-488A-ACC5-1DA58761DE56}" dt="2022-04-19T18:30:17.121" v="7896" actId="14100"/>
        <pc:sldMkLst>
          <pc:docMk/>
          <pc:sldMk cId="3655728472" sldId="773"/>
        </pc:sldMkLst>
        <pc:spChg chg="mod">
          <ac:chgData name="João Pedro Dias Miranda" userId="f21074d2-5547-4d9d-97a2-bc15d30d1bb9" providerId="ADAL" clId="{86EA3B98-6AB8-488A-ACC5-1DA58761DE56}" dt="2022-04-19T18:30:17.121" v="7896" actId="14100"/>
          <ac:spMkLst>
            <pc:docMk/>
            <pc:sldMk cId="3655728472" sldId="773"/>
            <ac:spMk id="6" creationId="{37A3F5A2-D267-4920-93BE-AF1E445BB0F2}"/>
          </ac:spMkLst>
        </pc:spChg>
      </pc:sldChg>
      <pc:sldChg chg="modSp mod">
        <pc:chgData name="João Pedro Dias Miranda" userId="f21074d2-5547-4d9d-97a2-bc15d30d1bb9" providerId="ADAL" clId="{86EA3B98-6AB8-488A-ACC5-1DA58761DE56}" dt="2022-04-15T18:23:23.630" v="6039" actId="20577"/>
        <pc:sldMkLst>
          <pc:docMk/>
          <pc:sldMk cId="3373421894" sldId="774"/>
        </pc:sldMkLst>
        <pc:spChg chg="mod">
          <ac:chgData name="João Pedro Dias Miranda" userId="f21074d2-5547-4d9d-97a2-bc15d30d1bb9" providerId="ADAL" clId="{86EA3B98-6AB8-488A-ACC5-1DA58761DE56}" dt="2022-04-15T18:23:23.630" v="6039" actId="20577"/>
          <ac:spMkLst>
            <pc:docMk/>
            <pc:sldMk cId="3373421894" sldId="774"/>
            <ac:spMk id="4" creationId="{00000000-0000-0000-0000-000000000000}"/>
          </ac:spMkLst>
        </pc:spChg>
      </pc:sldChg>
      <pc:sldChg chg="del">
        <pc:chgData name="João Pedro Dias Miranda" userId="f21074d2-5547-4d9d-97a2-bc15d30d1bb9" providerId="ADAL" clId="{86EA3B98-6AB8-488A-ACC5-1DA58761DE56}" dt="2022-04-15T15:49:00.676" v="3389" actId="47"/>
        <pc:sldMkLst>
          <pc:docMk/>
          <pc:sldMk cId="2154566791" sldId="775"/>
        </pc:sldMkLst>
      </pc:sldChg>
      <pc:sldChg chg="addSp delSp modSp mod ord delAnim">
        <pc:chgData name="João Pedro Dias Miranda" userId="f21074d2-5547-4d9d-97a2-bc15d30d1bb9" providerId="ADAL" clId="{86EA3B98-6AB8-488A-ACC5-1DA58761DE56}" dt="2022-04-19T18:28:45.610" v="7886" actId="14100"/>
        <pc:sldMkLst>
          <pc:docMk/>
          <pc:sldMk cId="3827404999" sldId="776"/>
        </pc:sldMkLst>
        <pc:spChg chg="del mod">
          <ac:chgData name="João Pedro Dias Miranda" userId="f21074d2-5547-4d9d-97a2-bc15d30d1bb9" providerId="ADAL" clId="{86EA3B98-6AB8-488A-ACC5-1DA58761DE56}" dt="2022-04-18T08:50:57.463" v="6209" actId="478"/>
          <ac:spMkLst>
            <pc:docMk/>
            <pc:sldMk cId="3827404999" sldId="776"/>
            <ac:spMk id="2" creationId="{1A4E4B2A-4B25-30ED-6171-93454B2D673D}"/>
          </ac:spMkLst>
        </pc:spChg>
        <pc:spChg chg="mod">
          <ac:chgData name="João Pedro Dias Miranda" userId="f21074d2-5547-4d9d-97a2-bc15d30d1bb9" providerId="ADAL" clId="{86EA3B98-6AB8-488A-ACC5-1DA58761DE56}" dt="2022-04-15T14:21:51.176" v="799"/>
          <ac:spMkLst>
            <pc:docMk/>
            <pc:sldMk cId="3827404999" sldId="776"/>
            <ac:spMk id="3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8:50:52.134" v="6208" actId="164"/>
          <ac:spMkLst>
            <pc:docMk/>
            <pc:sldMk cId="3827404999" sldId="776"/>
            <ac:spMk id="6" creationId="{E4AACBC4-71DC-43F4-A9B5-80BAD2756323}"/>
          </ac:spMkLst>
        </pc:spChg>
        <pc:spChg chg="mod">
          <ac:chgData name="João Pedro Dias Miranda" userId="f21074d2-5547-4d9d-97a2-bc15d30d1bb9" providerId="ADAL" clId="{86EA3B98-6AB8-488A-ACC5-1DA58761DE56}" dt="2022-04-14T15:32:12.173" v="740" actId="14100"/>
          <ac:spMkLst>
            <pc:docMk/>
            <pc:sldMk cId="3827404999" sldId="776"/>
            <ac:spMk id="7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54:33.744" v="5612" actId="14100"/>
          <ac:spMkLst>
            <pc:docMk/>
            <pc:sldMk cId="3827404999" sldId="776"/>
            <ac:spMk id="9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9T18:28:45.610" v="7886" actId="14100"/>
          <ac:spMkLst>
            <pc:docMk/>
            <pc:sldMk cId="3827404999" sldId="776"/>
            <ac:spMk id="12" creationId="{695E43BB-0831-4D4E-8B8C-EFE1C3E23F9D}"/>
          </ac:spMkLst>
        </pc:spChg>
        <pc:grpChg chg="add mod">
          <ac:chgData name="João Pedro Dias Miranda" userId="f21074d2-5547-4d9d-97a2-bc15d30d1bb9" providerId="ADAL" clId="{86EA3B98-6AB8-488A-ACC5-1DA58761DE56}" dt="2022-04-19T18:28:15.601" v="7864" actId="1076"/>
          <ac:grpSpMkLst>
            <pc:docMk/>
            <pc:sldMk cId="3827404999" sldId="776"/>
            <ac:grpSpMk id="11" creationId="{91CAB26E-9EBB-4E84-A066-DC1BDD4A4107}"/>
          </ac:grpSpMkLst>
        </pc:grpChg>
        <pc:picChg chg="add del mod">
          <ac:chgData name="João Pedro Dias Miranda" userId="f21074d2-5547-4d9d-97a2-bc15d30d1bb9" providerId="ADAL" clId="{86EA3B98-6AB8-488A-ACC5-1DA58761DE56}" dt="2022-04-14T15:26:06.413" v="703" actId="478"/>
          <ac:picMkLst>
            <pc:docMk/>
            <pc:sldMk cId="3827404999" sldId="776"/>
            <ac:picMk id="4" creationId="{C4AD87E9-870C-43A1-91CE-D874056EA262}"/>
          </ac:picMkLst>
        </pc:picChg>
        <pc:picChg chg="add mod ord">
          <ac:chgData name="João Pedro Dias Miranda" userId="f21074d2-5547-4d9d-97a2-bc15d30d1bb9" providerId="ADAL" clId="{86EA3B98-6AB8-488A-ACC5-1DA58761DE56}" dt="2022-04-18T08:50:52.134" v="6208" actId="164"/>
          <ac:picMkLst>
            <pc:docMk/>
            <pc:sldMk cId="3827404999" sldId="776"/>
            <ac:picMk id="5" creationId="{7659187E-E8F4-461F-B469-03C857B3FF0C}"/>
          </ac:picMkLst>
        </pc:picChg>
        <pc:picChg chg="del">
          <ac:chgData name="João Pedro Dias Miranda" userId="f21074d2-5547-4d9d-97a2-bc15d30d1bb9" providerId="ADAL" clId="{86EA3B98-6AB8-488A-ACC5-1DA58761DE56}" dt="2022-04-14T15:25:52.929" v="696" actId="478"/>
          <ac:picMkLst>
            <pc:docMk/>
            <pc:sldMk cId="3827404999" sldId="776"/>
            <ac:picMk id="6" creationId="{00000000-0000-0000-0000-000000000000}"/>
          </ac:picMkLst>
        </pc:picChg>
        <pc:picChg chg="add del mod">
          <ac:chgData name="João Pedro Dias Miranda" userId="f21074d2-5547-4d9d-97a2-bc15d30d1bb9" providerId="ADAL" clId="{86EA3B98-6AB8-488A-ACC5-1DA58761DE56}" dt="2022-04-18T08:47:01.351" v="6180" actId="478"/>
          <ac:picMkLst>
            <pc:docMk/>
            <pc:sldMk cId="3827404999" sldId="776"/>
            <ac:picMk id="10" creationId="{A34D2F37-4136-4E78-B918-36D786F7C007}"/>
          </ac:picMkLst>
        </pc:picChg>
        <pc:cxnChg chg="mod">
          <ac:chgData name="João Pedro Dias Miranda" userId="f21074d2-5547-4d9d-97a2-bc15d30d1bb9" providerId="ADAL" clId="{86EA3B98-6AB8-488A-ACC5-1DA58761DE56}" dt="2022-04-19T18:28:21.349" v="7866" actId="208"/>
          <ac:cxnSpMkLst>
            <pc:docMk/>
            <pc:sldMk cId="3827404999" sldId="776"/>
            <ac:cxnSpMk id="10" creationId="{1DC6B52E-9BB9-4A6A-B158-EC735B7B5C65}"/>
          </ac:cxnSpMkLst>
        </pc:cxnChg>
      </pc:sldChg>
      <pc:sldChg chg="del">
        <pc:chgData name="João Pedro Dias Miranda" userId="f21074d2-5547-4d9d-97a2-bc15d30d1bb9" providerId="ADAL" clId="{86EA3B98-6AB8-488A-ACC5-1DA58761DE56}" dt="2022-04-15T15:49:02.087" v="3390" actId="47"/>
        <pc:sldMkLst>
          <pc:docMk/>
          <pc:sldMk cId="1990835716" sldId="777"/>
        </pc:sldMkLst>
      </pc:sldChg>
      <pc:sldChg chg="del">
        <pc:chgData name="João Pedro Dias Miranda" userId="f21074d2-5547-4d9d-97a2-bc15d30d1bb9" providerId="ADAL" clId="{86EA3B98-6AB8-488A-ACC5-1DA58761DE56}" dt="2022-04-15T15:49:05.249" v="3391" actId="47"/>
        <pc:sldMkLst>
          <pc:docMk/>
          <pc:sldMk cId="568099799" sldId="778"/>
        </pc:sldMkLst>
      </pc:sldChg>
      <pc:sldChg chg="modSp del">
        <pc:chgData name="João Pedro Dias Miranda" userId="f21074d2-5547-4d9d-97a2-bc15d30d1bb9" providerId="ADAL" clId="{86EA3B98-6AB8-488A-ACC5-1DA58761DE56}" dt="2022-04-15T15:49:10.171" v="3393" actId="47"/>
        <pc:sldMkLst>
          <pc:docMk/>
          <pc:sldMk cId="1489285935" sldId="779"/>
        </pc:sldMkLst>
        <pc:spChg chg="mod">
          <ac:chgData name="João Pedro Dias Miranda" userId="f21074d2-5547-4d9d-97a2-bc15d30d1bb9" providerId="ADAL" clId="{86EA3B98-6AB8-488A-ACC5-1DA58761DE56}" dt="2022-04-15T15:49:08.922" v="3392" actId="6549"/>
          <ac:spMkLst>
            <pc:docMk/>
            <pc:sldMk cId="1489285935" sldId="779"/>
            <ac:spMk id="34" creationId="{00000000-0000-0000-0000-000000000000}"/>
          </ac:spMkLst>
        </pc:spChg>
      </pc:sldChg>
      <pc:sldChg chg="del">
        <pc:chgData name="João Pedro Dias Miranda" userId="f21074d2-5547-4d9d-97a2-bc15d30d1bb9" providerId="ADAL" clId="{86EA3B98-6AB8-488A-ACC5-1DA58761DE56}" dt="2022-04-15T15:49:13.756" v="3395" actId="47"/>
        <pc:sldMkLst>
          <pc:docMk/>
          <pc:sldMk cId="636392222" sldId="781"/>
        </pc:sldMkLst>
      </pc:sldChg>
      <pc:sldChg chg="del">
        <pc:chgData name="João Pedro Dias Miranda" userId="f21074d2-5547-4d9d-97a2-bc15d30d1bb9" providerId="ADAL" clId="{86EA3B98-6AB8-488A-ACC5-1DA58761DE56}" dt="2022-04-15T15:49:14.723" v="3396" actId="47"/>
        <pc:sldMkLst>
          <pc:docMk/>
          <pc:sldMk cId="2925471293" sldId="782"/>
        </pc:sldMkLst>
      </pc:sldChg>
      <pc:sldChg chg="del">
        <pc:chgData name="João Pedro Dias Miranda" userId="f21074d2-5547-4d9d-97a2-bc15d30d1bb9" providerId="ADAL" clId="{86EA3B98-6AB8-488A-ACC5-1DA58761DE56}" dt="2022-04-15T15:49:15.696" v="3397" actId="47"/>
        <pc:sldMkLst>
          <pc:docMk/>
          <pc:sldMk cId="3563748481" sldId="785"/>
        </pc:sldMkLst>
      </pc:sldChg>
      <pc:sldChg chg="del">
        <pc:chgData name="João Pedro Dias Miranda" userId="f21074d2-5547-4d9d-97a2-bc15d30d1bb9" providerId="ADAL" clId="{86EA3B98-6AB8-488A-ACC5-1DA58761DE56}" dt="2022-04-15T15:49:19.902" v="3398" actId="47"/>
        <pc:sldMkLst>
          <pc:docMk/>
          <pc:sldMk cId="1572232063" sldId="786"/>
        </pc:sldMkLst>
      </pc:sldChg>
      <pc:sldChg chg="modSp mod">
        <pc:chgData name="João Pedro Dias Miranda" userId="f21074d2-5547-4d9d-97a2-bc15d30d1bb9" providerId="ADAL" clId="{86EA3B98-6AB8-488A-ACC5-1DA58761DE56}" dt="2022-04-19T18:44:56.953" v="8652" actId="20577"/>
        <pc:sldMkLst>
          <pc:docMk/>
          <pc:sldMk cId="1977974746" sldId="788"/>
        </pc:sldMkLst>
        <pc:spChg chg="mod">
          <ac:chgData name="João Pedro Dias Miranda" userId="f21074d2-5547-4d9d-97a2-bc15d30d1bb9" providerId="ADAL" clId="{86EA3B98-6AB8-488A-ACC5-1DA58761DE56}" dt="2022-04-19T18:33:30.294" v="7898" actId="20577"/>
          <ac:spMkLst>
            <pc:docMk/>
            <pc:sldMk cId="1977974746" sldId="788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9T18:44:56.953" v="8652" actId="20577"/>
          <ac:spMkLst>
            <pc:docMk/>
            <pc:sldMk cId="1977974746" sldId="788"/>
            <ac:spMk id="4" creationId="{00000000-0000-0000-0000-000000000000}"/>
          </ac:spMkLst>
        </pc:spChg>
      </pc:sldChg>
      <pc:sldChg chg="modSp mod ord">
        <pc:chgData name="João Pedro Dias Miranda" userId="f21074d2-5547-4d9d-97a2-bc15d30d1bb9" providerId="ADAL" clId="{86EA3B98-6AB8-488A-ACC5-1DA58761DE56}" dt="2022-04-19T18:26:22.370" v="7856" actId="20577"/>
        <pc:sldMkLst>
          <pc:docMk/>
          <pc:sldMk cId="3169537011" sldId="790"/>
        </pc:sldMkLst>
        <pc:spChg chg="mod">
          <ac:chgData name="João Pedro Dias Miranda" userId="f21074d2-5547-4d9d-97a2-bc15d30d1bb9" providerId="ADAL" clId="{86EA3B98-6AB8-488A-ACC5-1DA58761DE56}" dt="2022-04-15T18:16:20.593" v="5985" actId="20577"/>
          <ac:spMkLst>
            <pc:docMk/>
            <pc:sldMk cId="3169537011" sldId="79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9T18:26:22.370" v="7856" actId="20577"/>
          <ac:spMkLst>
            <pc:docMk/>
            <pc:sldMk cId="3169537011" sldId="790"/>
            <ac:spMk id="4" creationId="{00000000-0000-0000-0000-000000000000}"/>
          </ac:spMkLst>
        </pc:spChg>
      </pc:sldChg>
      <pc:sldChg chg="del">
        <pc:chgData name="João Pedro Dias Miranda" userId="f21074d2-5547-4d9d-97a2-bc15d30d1bb9" providerId="ADAL" clId="{86EA3B98-6AB8-488A-ACC5-1DA58761DE56}" dt="2022-04-15T15:49:21.278" v="3399" actId="47"/>
        <pc:sldMkLst>
          <pc:docMk/>
          <pc:sldMk cId="3984156991" sldId="791"/>
        </pc:sldMkLst>
      </pc:sldChg>
      <pc:sldChg chg="del">
        <pc:chgData name="João Pedro Dias Miranda" userId="f21074d2-5547-4d9d-97a2-bc15d30d1bb9" providerId="ADAL" clId="{86EA3B98-6AB8-488A-ACC5-1DA58761DE56}" dt="2022-04-15T15:49:22.573" v="3400" actId="47"/>
        <pc:sldMkLst>
          <pc:docMk/>
          <pc:sldMk cId="4022266489" sldId="792"/>
        </pc:sldMkLst>
      </pc:sldChg>
      <pc:sldChg chg="del">
        <pc:chgData name="João Pedro Dias Miranda" userId="f21074d2-5547-4d9d-97a2-bc15d30d1bb9" providerId="ADAL" clId="{86EA3B98-6AB8-488A-ACC5-1DA58761DE56}" dt="2022-04-15T15:49:23.360" v="3401" actId="47"/>
        <pc:sldMkLst>
          <pc:docMk/>
          <pc:sldMk cId="3637050106" sldId="793"/>
        </pc:sldMkLst>
      </pc:sldChg>
      <pc:sldChg chg="del">
        <pc:chgData name="João Pedro Dias Miranda" userId="f21074d2-5547-4d9d-97a2-bc15d30d1bb9" providerId="ADAL" clId="{86EA3B98-6AB8-488A-ACC5-1DA58761DE56}" dt="2022-04-15T15:49:25" v="3402" actId="47"/>
        <pc:sldMkLst>
          <pc:docMk/>
          <pc:sldMk cId="4213327286" sldId="794"/>
        </pc:sldMkLst>
      </pc:sldChg>
      <pc:sldChg chg="modSp add mod">
        <pc:chgData name="João Pedro Dias Miranda" userId="f21074d2-5547-4d9d-97a2-bc15d30d1bb9" providerId="ADAL" clId="{86EA3B98-6AB8-488A-ACC5-1DA58761DE56}" dt="2022-04-19T18:20:06.585" v="7709" actId="27636"/>
        <pc:sldMkLst>
          <pc:docMk/>
          <pc:sldMk cId="3073846187" sldId="795"/>
        </pc:sldMkLst>
        <pc:spChg chg="mod">
          <ac:chgData name="João Pedro Dias Miranda" userId="f21074d2-5547-4d9d-97a2-bc15d30d1bb9" providerId="ADAL" clId="{86EA3B98-6AB8-488A-ACC5-1DA58761DE56}" dt="2022-04-14T14:56:34.647" v="469" actId="20577"/>
          <ac:spMkLst>
            <pc:docMk/>
            <pc:sldMk cId="3073846187" sldId="795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86EA3B98-6AB8-488A-ACC5-1DA58761DE56}" dt="2022-04-19T18:20:06.585" v="7709" actId="27636"/>
          <ac:spMkLst>
            <pc:docMk/>
            <pc:sldMk cId="3073846187" sldId="795"/>
            <ac:spMk id="7" creationId="{00F37335-8CEB-44B3-8C75-BF6C90A19979}"/>
          </ac:spMkLst>
        </pc:spChg>
      </pc:sldChg>
      <pc:sldChg chg="modSp add mod">
        <pc:chgData name="João Pedro Dias Miranda" userId="f21074d2-5547-4d9d-97a2-bc15d30d1bb9" providerId="ADAL" clId="{86EA3B98-6AB8-488A-ACC5-1DA58761DE56}" dt="2022-04-15T14:26:50.320" v="878"/>
        <pc:sldMkLst>
          <pc:docMk/>
          <pc:sldMk cId="111869636" sldId="796"/>
        </pc:sldMkLst>
        <pc:spChg chg="mod">
          <ac:chgData name="João Pedro Dias Miranda" userId="f21074d2-5547-4d9d-97a2-bc15d30d1bb9" providerId="ADAL" clId="{86EA3B98-6AB8-488A-ACC5-1DA58761DE56}" dt="2022-04-15T14:26:50.320" v="878"/>
          <ac:spMkLst>
            <pc:docMk/>
            <pc:sldMk cId="111869636" sldId="79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4T14:56:31.175" v="467" actId="20577"/>
          <ac:spMkLst>
            <pc:docMk/>
            <pc:sldMk cId="111869636" sldId="796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86EA3B98-6AB8-488A-ACC5-1DA58761DE56}" dt="2022-04-15T00:06:15.336" v="748" actId="108"/>
          <ac:spMkLst>
            <pc:docMk/>
            <pc:sldMk cId="111869636" sldId="796"/>
            <ac:spMk id="7" creationId="{00F37335-8CEB-44B3-8C75-BF6C90A19979}"/>
          </ac:spMkLst>
        </pc:spChg>
      </pc:sldChg>
      <pc:sldChg chg="modSp add del mod">
        <pc:chgData name="João Pedro Dias Miranda" userId="f21074d2-5547-4d9d-97a2-bc15d30d1bb9" providerId="ADAL" clId="{86EA3B98-6AB8-488A-ACC5-1DA58761DE56}" dt="2022-04-14T14:59:43.240" v="588" actId="2696"/>
        <pc:sldMkLst>
          <pc:docMk/>
          <pc:sldMk cId="156769038" sldId="797"/>
        </pc:sldMkLst>
        <pc:spChg chg="mod">
          <ac:chgData name="João Pedro Dias Miranda" userId="f21074d2-5547-4d9d-97a2-bc15d30d1bb9" providerId="ADAL" clId="{86EA3B98-6AB8-488A-ACC5-1DA58761DE56}" dt="2022-04-14T14:57:41.725" v="536" actId="14100"/>
          <ac:spMkLst>
            <pc:docMk/>
            <pc:sldMk cId="156769038" sldId="797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86EA3B98-6AB8-488A-ACC5-1DA58761DE56}" dt="2022-04-14T14:57:56.996" v="558" actId="114"/>
          <ac:spMkLst>
            <pc:docMk/>
            <pc:sldMk cId="156769038" sldId="797"/>
            <ac:spMk id="7" creationId="{00F37335-8CEB-44B3-8C75-BF6C90A19979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5T17:55:07.338" v="5619" actId="478"/>
        <pc:sldMkLst>
          <pc:docMk/>
          <pc:sldMk cId="1809839466" sldId="798"/>
        </pc:sldMkLst>
        <pc:spChg chg="mod">
          <ac:chgData name="João Pedro Dias Miranda" userId="f21074d2-5547-4d9d-97a2-bc15d30d1bb9" providerId="ADAL" clId="{86EA3B98-6AB8-488A-ACC5-1DA58761DE56}" dt="2022-04-15T17:55:06.627" v="5617" actId="1076"/>
          <ac:spMkLst>
            <pc:docMk/>
            <pc:sldMk cId="1809839466" sldId="798"/>
            <ac:spMk id="6" creationId="{37A3F5A2-D267-4920-93BE-AF1E445BB0F2}"/>
          </ac:spMkLst>
        </pc:spChg>
        <pc:spChg chg="add del mod">
          <ac:chgData name="João Pedro Dias Miranda" userId="f21074d2-5547-4d9d-97a2-bc15d30d1bb9" providerId="ADAL" clId="{86EA3B98-6AB8-488A-ACC5-1DA58761DE56}" dt="2022-04-15T17:55:07.338" v="5619" actId="478"/>
          <ac:spMkLst>
            <pc:docMk/>
            <pc:sldMk cId="1809839466" sldId="798"/>
            <ac:spMk id="7" creationId="{00F37335-8CEB-44B3-8C75-BF6C90A19979}"/>
          </ac:spMkLst>
        </pc:spChg>
        <pc:cxnChg chg="add del mod">
          <ac:chgData name="João Pedro Dias Miranda" userId="f21074d2-5547-4d9d-97a2-bc15d30d1bb9" providerId="ADAL" clId="{86EA3B98-6AB8-488A-ACC5-1DA58761DE56}" dt="2022-04-15T17:55:06.997" v="5618" actId="478"/>
          <ac:cxnSpMkLst>
            <pc:docMk/>
            <pc:sldMk cId="1809839466" sldId="798"/>
            <ac:cxnSpMk id="8" creationId="{453D6D11-460F-4AC6-A237-402534ECCD28}"/>
          </ac:cxnSpMkLst>
        </pc:cxnChg>
      </pc:sldChg>
      <pc:sldChg chg="add del">
        <pc:chgData name="João Pedro Dias Miranda" userId="f21074d2-5547-4d9d-97a2-bc15d30d1bb9" providerId="ADAL" clId="{86EA3B98-6AB8-488A-ACC5-1DA58761DE56}" dt="2022-04-14T15:11:47.929" v="680" actId="2890"/>
        <pc:sldMkLst>
          <pc:docMk/>
          <pc:sldMk cId="3272498815" sldId="799"/>
        </pc:sldMkLst>
      </pc:sldChg>
      <pc:sldChg chg="addSp modSp add mod ord">
        <pc:chgData name="João Pedro Dias Miranda" userId="f21074d2-5547-4d9d-97a2-bc15d30d1bb9" providerId="ADAL" clId="{86EA3B98-6AB8-488A-ACC5-1DA58761DE56}" dt="2022-04-15T17:57:34.689" v="5677" actId="20577"/>
        <pc:sldMkLst>
          <pc:docMk/>
          <pc:sldMk cId="3458760279" sldId="799"/>
        </pc:sldMkLst>
        <pc:spChg chg="mod">
          <ac:chgData name="João Pedro Dias Miranda" userId="f21074d2-5547-4d9d-97a2-bc15d30d1bb9" providerId="ADAL" clId="{86EA3B98-6AB8-488A-ACC5-1DA58761DE56}" dt="2022-04-15T17:57:34.689" v="5677" actId="20577"/>
          <ac:spMkLst>
            <pc:docMk/>
            <pc:sldMk cId="3458760279" sldId="799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23:46.230" v="807" actId="14100"/>
          <ac:spMkLst>
            <pc:docMk/>
            <pc:sldMk cId="3458760279" sldId="799"/>
            <ac:spMk id="5" creationId="{00000000-0000-0000-0000-000000000000}"/>
          </ac:spMkLst>
        </pc:spChg>
        <pc:picChg chg="add mod">
          <ac:chgData name="João Pedro Dias Miranda" userId="f21074d2-5547-4d9d-97a2-bc15d30d1bb9" providerId="ADAL" clId="{86EA3B98-6AB8-488A-ACC5-1DA58761DE56}" dt="2022-04-15T14:41:54.191" v="1014" actId="1076"/>
          <ac:picMkLst>
            <pc:docMk/>
            <pc:sldMk cId="3458760279" sldId="799"/>
            <ac:picMk id="7" creationId="{E557501B-FB46-46CA-B73A-217C9AAFC50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42:29.087" v="7543" actId="20577"/>
        <pc:sldMkLst>
          <pc:docMk/>
          <pc:sldMk cId="3710731780" sldId="800"/>
        </pc:sldMkLst>
        <pc:spChg chg="del mod">
          <ac:chgData name="João Pedro Dias Miranda" userId="f21074d2-5547-4d9d-97a2-bc15d30d1bb9" providerId="ADAL" clId="{86EA3B98-6AB8-488A-ACC5-1DA58761DE56}" dt="2022-04-18T08:45:28.880" v="6173" actId="478"/>
          <ac:spMkLst>
            <pc:docMk/>
            <pc:sldMk cId="3710731780" sldId="800"/>
            <ac:spMk id="2" creationId="{2295DE6E-A958-24E0-F063-19EA6EDDA928}"/>
          </ac:spMkLst>
        </pc:spChg>
        <pc:spChg chg="mod">
          <ac:chgData name="João Pedro Dias Miranda" userId="f21074d2-5547-4d9d-97a2-bc15d30d1bb9" providerId="ADAL" clId="{86EA3B98-6AB8-488A-ACC5-1DA58761DE56}" dt="2022-04-15T14:26:54.837" v="879"/>
          <ac:spMkLst>
            <pc:docMk/>
            <pc:sldMk cId="3710731780" sldId="80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26:31.897" v="872" actId="20577"/>
          <ac:spMkLst>
            <pc:docMk/>
            <pc:sldMk cId="3710731780" sldId="800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27:07.230" v="883" actId="14100"/>
          <ac:spMkLst>
            <pc:docMk/>
            <pc:sldMk cId="3710731780" sldId="800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9:42:29.087" v="7543" actId="20577"/>
          <ac:spMkLst>
            <pc:docMk/>
            <pc:sldMk cId="3710731780" sldId="800"/>
            <ac:spMk id="8" creationId="{FF10C57C-23CF-49A2-8984-BDCFBEAFB343}"/>
          </ac:spMkLst>
        </pc:spChg>
        <pc:picChg chg="add del">
          <ac:chgData name="João Pedro Dias Miranda" userId="f21074d2-5547-4d9d-97a2-bc15d30d1bb9" providerId="ADAL" clId="{86EA3B98-6AB8-488A-ACC5-1DA58761DE56}" dt="2022-04-15T14:26:04.141" v="837" actId="478"/>
          <ac:picMkLst>
            <pc:docMk/>
            <pc:sldMk cId="3710731780" sldId="800"/>
            <ac:picMk id="7" creationId="{E557501B-FB46-46CA-B73A-217C9AAFC500}"/>
          </ac:picMkLst>
        </pc:picChg>
      </pc:sldChg>
      <pc:sldChg chg="modSp add mod">
        <pc:chgData name="João Pedro Dias Miranda" userId="f21074d2-5547-4d9d-97a2-bc15d30d1bb9" providerId="ADAL" clId="{86EA3B98-6AB8-488A-ACC5-1DA58761DE56}" dt="2022-04-15T15:51:23.040" v="3417" actId="14100"/>
        <pc:sldMkLst>
          <pc:docMk/>
          <pc:sldMk cId="548945317" sldId="801"/>
        </pc:sldMkLst>
        <pc:spChg chg="mod">
          <ac:chgData name="João Pedro Dias Miranda" userId="f21074d2-5547-4d9d-97a2-bc15d30d1bb9" providerId="ADAL" clId="{86EA3B98-6AB8-488A-ACC5-1DA58761DE56}" dt="2022-04-15T15:46:25.722" v="3065" actId="14100"/>
          <ac:spMkLst>
            <pc:docMk/>
            <pc:sldMk cId="548945317" sldId="801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5:51:23.040" v="3417" actId="14100"/>
          <ac:spMkLst>
            <pc:docMk/>
            <pc:sldMk cId="548945317" sldId="801"/>
            <ac:spMk id="8" creationId="{FF10C57C-23CF-49A2-8984-BDCFBEAFB343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5T18:02:49.878" v="5722" actId="1038"/>
        <pc:sldMkLst>
          <pc:docMk/>
          <pc:sldMk cId="3522012900" sldId="802"/>
        </pc:sldMkLst>
        <pc:spChg chg="add mod">
          <ac:chgData name="João Pedro Dias Miranda" userId="f21074d2-5547-4d9d-97a2-bc15d30d1bb9" providerId="ADAL" clId="{86EA3B98-6AB8-488A-ACC5-1DA58761DE56}" dt="2022-04-15T18:02:49.878" v="5722" actId="1038"/>
          <ac:spMkLst>
            <pc:docMk/>
            <pc:sldMk cId="3522012900" sldId="802"/>
            <ac:spMk id="2" creationId="{4348072D-8085-4D84-B2D4-5038B66135C1}"/>
          </ac:spMkLst>
        </pc:spChg>
        <pc:spChg chg="mod">
          <ac:chgData name="João Pedro Dias Miranda" userId="f21074d2-5547-4d9d-97a2-bc15d30d1bb9" providerId="ADAL" clId="{86EA3B98-6AB8-488A-ACC5-1DA58761DE56}" dt="2022-04-15T14:43:44.823" v="1032" actId="1076"/>
          <ac:spMkLst>
            <pc:docMk/>
            <pc:sldMk cId="3522012900" sldId="802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42:45.275" v="1027" actId="14100"/>
          <ac:spMkLst>
            <pc:docMk/>
            <pc:sldMk cId="3522012900" sldId="802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5T14:44:03.937" v="1035" actId="14100"/>
          <ac:spMkLst>
            <pc:docMk/>
            <pc:sldMk cId="3522012900" sldId="802"/>
            <ac:spMk id="8" creationId="{A2FF3DD9-4B5F-4919-8EC5-1B51A2484724}"/>
          </ac:spMkLst>
        </pc:spChg>
        <pc:picChg chg="del">
          <ac:chgData name="João Pedro Dias Miranda" userId="f21074d2-5547-4d9d-97a2-bc15d30d1bb9" providerId="ADAL" clId="{86EA3B98-6AB8-488A-ACC5-1DA58761DE56}" dt="2022-04-15T14:42:24.444" v="1018" actId="478"/>
          <ac:picMkLst>
            <pc:docMk/>
            <pc:sldMk cId="3522012900" sldId="802"/>
            <ac:picMk id="7" creationId="{E557501B-FB46-46CA-B73A-217C9AAFC500}"/>
          </ac:picMkLst>
        </pc:picChg>
        <pc:picChg chg="add mod">
          <ac:chgData name="João Pedro Dias Miranda" userId="f21074d2-5547-4d9d-97a2-bc15d30d1bb9" providerId="ADAL" clId="{86EA3B98-6AB8-488A-ACC5-1DA58761DE56}" dt="2022-04-15T14:44:06.314" v="1036" actId="1076"/>
          <ac:picMkLst>
            <pc:docMk/>
            <pc:sldMk cId="3522012900" sldId="802"/>
            <ac:picMk id="1026" creationId="{D6979783-9380-4E9D-8C62-1EC849EDB1EA}"/>
          </ac:picMkLst>
        </pc:picChg>
      </pc:sldChg>
      <pc:sldChg chg="delSp modSp add del mod ord">
        <pc:chgData name="João Pedro Dias Miranda" userId="f21074d2-5547-4d9d-97a2-bc15d30d1bb9" providerId="ADAL" clId="{86EA3B98-6AB8-488A-ACC5-1DA58761DE56}" dt="2022-04-18T09:42:04.049" v="7541" actId="47"/>
        <pc:sldMkLst>
          <pc:docMk/>
          <pc:sldMk cId="4002611689" sldId="803"/>
        </pc:sldMkLst>
        <pc:spChg chg="mod">
          <ac:chgData name="João Pedro Dias Miranda" userId="f21074d2-5547-4d9d-97a2-bc15d30d1bb9" providerId="ADAL" clId="{86EA3B98-6AB8-488A-ACC5-1DA58761DE56}" dt="2022-04-15T15:24:13.818" v="2160" actId="27636"/>
          <ac:spMkLst>
            <pc:docMk/>
            <pc:sldMk cId="4002611689" sldId="803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44:53.287" v="1046" actId="14100"/>
          <ac:spMkLst>
            <pc:docMk/>
            <pc:sldMk cId="4002611689" sldId="803"/>
            <ac:spMk id="5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4:44:54.627" v="1047" actId="478"/>
          <ac:picMkLst>
            <pc:docMk/>
            <pc:sldMk cId="4002611689" sldId="803"/>
            <ac:picMk id="7" creationId="{E557501B-FB46-46CA-B73A-217C9AAFC50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8:55:46.234" v="6341" actId="20577"/>
        <pc:sldMkLst>
          <pc:docMk/>
          <pc:sldMk cId="359997197" sldId="804"/>
        </pc:sldMkLst>
        <pc:spChg chg="del mod">
          <ac:chgData name="João Pedro Dias Miranda" userId="f21074d2-5547-4d9d-97a2-bc15d30d1bb9" providerId="ADAL" clId="{86EA3B98-6AB8-488A-ACC5-1DA58761DE56}" dt="2022-04-18T08:44:16.858" v="6157" actId="478"/>
          <ac:spMkLst>
            <pc:docMk/>
            <pc:sldMk cId="359997197" sldId="804"/>
            <ac:spMk id="2" creationId="{48DE070B-20A3-A226-0707-BD16A41625F5}"/>
          </ac:spMkLst>
        </pc:spChg>
        <pc:spChg chg="mod">
          <ac:chgData name="João Pedro Dias Miranda" userId="f21074d2-5547-4d9d-97a2-bc15d30d1bb9" providerId="ADAL" clId="{86EA3B98-6AB8-488A-ACC5-1DA58761DE56}" dt="2022-04-15T14:50:45.485" v="1156" actId="20577"/>
          <ac:spMkLst>
            <pc:docMk/>
            <pc:sldMk cId="359997197" sldId="804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56:52.188" v="1544" actId="14100"/>
          <ac:spMkLst>
            <pc:docMk/>
            <pc:sldMk cId="359997197" sldId="804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8:55:46.234" v="6341" actId="20577"/>
          <ac:spMkLst>
            <pc:docMk/>
            <pc:sldMk cId="359997197" sldId="804"/>
            <ac:spMk id="7" creationId="{71063045-481F-48CD-8825-636CCCDE69FA}"/>
          </ac:spMkLst>
        </pc:spChg>
      </pc:sldChg>
      <pc:sldChg chg="modSp add del mod ord">
        <pc:chgData name="João Pedro Dias Miranda" userId="f21074d2-5547-4d9d-97a2-bc15d30d1bb9" providerId="ADAL" clId="{86EA3B98-6AB8-488A-ACC5-1DA58761DE56}" dt="2022-04-19T18:27:03.502" v="7859" actId="20577"/>
        <pc:sldMkLst>
          <pc:docMk/>
          <pc:sldMk cId="509335029" sldId="805"/>
        </pc:sldMkLst>
        <pc:spChg chg="mod">
          <ac:chgData name="João Pedro Dias Miranda" userId="f21074d2-5547-4d9d-97a2-bc15d30d1bb9" providerId="ADAL" clId="{86EA3B98-6AB8-488A-ACC5-1DA58761DE56}" dt="2022-04-19T18:27:03.502" v="7859" actId="20577"/>
          <ac:spMkLst>
            <pc:docMk/>
            <pc:sldMk cId="509335029" sldId="805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59:09.290" v="1733" actId="14100"/>
          <ac:spMkLst>
            <pc:docMk/>
            <pc:sldMk cId="509335029" sldId="805"/>
            <ac:spMk id="5" creationId="{00000000-0000-0000-0000-000000000000}"/>
          </ac:spMkLst>
        </pc:spChg>
      </pc:sldChg>
      <pc:sldChg chg="modSp add del mod">
        <pc:chgData name="João Pedro Dias Miranda" userId="f21074d2-5547-4d9d-97a2-bc15d30d1bb9" providerId="ADAL" clId="{86EA3B98-6AB8-488A-ACC5-1DA58761DE56}" dt="2022-04-15T14:56:33.070" v="1535" actId="47"/>
        <pc:sldMkLst>
          <pc:docMk/>
          <pc:sldMk cId="1048770569" sldId="805"/>
        </pc:sldMkLst>
        <pc:spChg chg="mod">
          <ac:chgData name="João Pedro Dias Miranda" userId="f21074d2-5547-4d9d-97a2-bc15d30d1bb9" providerId="ADAL" clId="{86EA3B98-6AB8-488A-ACC5-1DA58761DE56}" dt="2022-04-15T14:56:02.500" v="1524" actId="21"/>
          <ac:spMkLst>
            <pc:docMk/>
            <pc:sldMk cId="1048770569" sldId="805"/>
            <ac:spMk id="4" creationId="{00000000-0000-0000-0000-000000000000}"/>
          </ac:spMkLst>
        </pc:spChg>
      </pc:sldChg>
      <pc:sldChg chg="add del">
        <pc:chgData name="João Pedro Dias Miranda" userId="f21074d2-5547-4d9d-97a2-bc15d30d1bb9" providerId="ADAL" clId="{86EA3B98-6AB8-488A-ACC5-1DA58761DE56}" dt="2022-04-15T14:56:31.760" v="1534" actId="47"/>
        <pc:sldMkLst>
          <pc:docMk/>
          <pc:sldMk cId="2286846784" sldId="806"/>
        </pc:sldMkLst>
      </pc:sldChg>
      <pc:sldChg chg="addSp delSp modSp add mod ord">
        <pc:chgData name="João Pedro Dias Miranda" userId="f21074d2-5547-4d9d-97a2-bc15d30d1bb9" providerId="ADAL" clId="{86EA3B98-6AB8-488A-ACC5-1DA58761DE56}" dt="2022-04-15T18:25:31.122" v="6060"/>
        <pc:sldMkLst>
          <pc:docMk/>
          <pc:sldMk cId="2746931275" sldId="806"/>
        </pc:sldMkLst>
        <pc:spChg chg="add mod">
          <ac:chgData name="João Pedro Dias Miranda" userId="f21074d2-5547-4d9d-97a2-bc15d30d1bb9" providerId="ADAL" clId="{86EA3B98-6AB8-488A-ACC5-1DA58761DE56}" dt="2022-04-15T15:06:18.522" v="1862" actId="1076"/>
          <ac:spMkLst>
            <pc:docMk/>
            <pc:sldMk cId="2746931275" sldId="806"/>
            <ac:spMk id="2" creationId="{21C8D664-1A5B-43F4-A469-078335E8409D}"/>
          </ac:spMkLst>
        </pc:spChg>
        <pc:spChg chg="mod">
          <ac:chgData name="João Pedro Dias Miranda" userId="f21074d2-5547-4d9d-97a2-bc15d30d1bb9" providerId="ADAL" clId="{86EA3B98-6AB8-488A-ACC5-1DA58761DE56}" dt="2022-04-15T15:03:29.152" v="1802" actId="20577"/>
          <ac:spMkLst>
            <pc:docMk/>
            <pc:sldMk cId="2746931275" sldId="806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5:03:26.176" v="1801" actId="14100"/>
          <ac:spMkLst>
            <pc:docMk/>
            <pc:sldMk cId="2746931275" sldId="806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5T15:06:27.351" v="1864" actId="114"/>
          <ac:spMkLst>
            <pc:docMk/>
            <pc:sldMk cId="2746931275" sldId="806"/>
            <ac:spMk id="11" creationId="{6D3ED164-5C12-4EE5-8EB2-E90734E5CEEB}"/>
          </ac:spMkLst>
        </pc:spChg>
        <pc:picChg chg="add del mod">
          <ac:chgData name="João Pedro Dias Miranda" userId="f21074d2-5547-4d9d-97a2-bc15d30d1bb9" providerId="ADAL" clId="{86EA3B98-6AB8-488A-ACC5-1DA58761DE56}" dt="2022-04-15T18:24:54.336" v="6040" actId="478"/>
          <ac:picMkLst>
            <pc:docMk/>
            <pc:sldMk cId="2746931275" sldId="806"/>
            <ac:picMk id="7" creationId="{46FA4967-CB40-4EAA-BE16-ED7CB9F9B561}"/>
          </ac:picMkLst>
        </pc:picChg>
        <pc:picChg chg="add del mod">
          <ac:chgData name="João Pedro Dias Miranda" userId="f21074d2-5547-4d9d-97a2-bc15d30d1bb9" providerId="ADAL" clId="{86EA3B98-6AB8-488A-ACC5-1DA58761DE56}" dt="2022-04-15T18:25:05.678" v="6049" actId="478"/>
          <ac:picMkLst>
            <pc:docMk/>
            <pc:sldMk cId="2746931275" sldId="806"/>
            <ac:picMk id="8" creationId="{E1B04165-5DEC-4F99-8D1A-2AB6FD384739}"/>
          </ac:picMkLst>
        </pc:picChg>
        <pc:picChg chg="add del mod">
          <ac:chgData name="João Pedro Dias Miranda" userId="f21074d2-5547-4d9d-97a2-bc15d30d1bb9" providerId="ADAL" clId="{86EA3B98-6AB8-488A-ACC5-1DA58761DE56}" dt="2022-04-15T15:04:33.474" v="1829" actId="478"/>
          <ac:picMkLst>
            <pc:docMk/>
            <pc:sldMk cId="2746931275" sldId="806"/>
            <ac:picMk id="9" creationId="{E3BEE43E-B523-47E3-8FAE-D402103EF07B}"/>
          </ac:picMkLst>
        </pc:picChg>
        <pc:picChg chg="add del mod">
          <ac:chgData name="João Pedro Dias Miranda" userId="f21074d2-5547-4d9d-97a2-bc15d30d1bb9" providerId="ADAL" clId="{86EA3B98-6AB8-488A-ACC5-1DA58761DE56}" dt="2022-04-15T15:04:33.810" v="1830" actId="478"/>
          <ac:picMkLst>
            <pc:docMk/>
            <pc:sldMk cId="2746931275" sldId="806"/>
            <ac:picMk id="10" creationId="{2AE51B6E-A25A-4C55-829E-F2F1EA978853}"/>
          </ac:picMkLst>
        </pc:picChg>
        <pc:picChg chg="add mod">
          <ac:chgData name="João Pedro Dias Miranda" userId="f21074d2-5547-4d9d-97a2-bc15d30d1bb9" providerId="ADAL" clId="{86EA3B98-6AB8-488A-ACC5-1DA58761DE56}" dt="2022-04-15T18:25:27.816" v="6059"/>
          <ac:picMkLst>
            <pc:docMk/>
            <pc:sldMk cId="2746931275" sldId="806"/>
            <ac:picMk id="10" creationId="{8BDEDFC5-9237-4A0F-96A1-1CDEF321DF32}"/>
          </ac:picMkLst>
        </pc:picChg>
        <pc:picChg chg="add mod">
          <ac:chgData name="João Pedro Dias Miranda" userId="f21074d2-5547-4d9d-97a2-bc15d30d1bb9" providerId="ADAL" clId="{86EA3B98-6AB8-488A-ACC5-1DA58761DE56}" dt="2022-04-15T18:25:31.122" v="6060"/>
          <ac:picMkLst>
            <pc:docMk/>
            <pc:sldMk cId="2746931275" sldId="806"/>
            <ac:picMk id="13" creationId="{7904D887-7D73-4B56-A472-3E2C7113AC6F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38:08.834" v="7469" actId="1076"/>
        <pc:sldMkLst>
          <pc:docMk/>
          <pc:sldMk cId="2283864381" sldId="807"/>
        </pc:sldMkLst>
        <pc:spChg chg="add mod">
          <ac:chgData name="João Pedro Dias Miranda" userId="f21074d2-5547-4d9d-97a2-bc15d30d1bb9" providerId="ADAL" clId="{86EA3B98-6AB8-488A-ACC5-1DA58761DE56}" dt="2022-04-15T15:06:50.621" v="1883" actId="114"/>
          <ac:spMkLst>
            <pc:docMk/>
            <pc:sldMk cId="2283864381" sldId="807"/>
            <ac:spMk id="11" creationId="{DA3DACB3-E49C-4C0A-8A16-2967855D627F}"/>
          </ac:spMkLst>
        </pc:spChg>
        <pc:spChg chg="add mod">
          <ac:chgData name="João Pedro Dias Miranda" userId="f21074d2-5547-4d9d-97a2-bc15d30d1bb9" providerId="ADAL" clId="{86EA3B98-6AB8-488A-ACC5-1DA58761DE56}" dt="2022-04-15T18:04:50.786" v="5750" actId="114"/>
          <ac:spMkLst>
            <pc:docMk/>
            <pc:sldMk cId="2283864381" sldId="807"/>
            <ac:spMk id="12" creationId="{448A21F4-C29B-4198-B707-70003437A5DE}"/>
          </ac:spMkLst>
        </pc:spChg>
        <pc:picChg chg="del">
          <ac:chgData name="João Pedro Dias Miranda" userId="f21074d2-5547-4d9d-97a2-bc15d30d1bb9" providerId="ADAL" clId="{86EA3B98-6AB8-488A-ACC5-1DA58761DE56}" dt="2022-04-15T15:04:08.274" v="1817" actId="478"/>
          <ac:picMkLst>
            <pc:docMk/>
            <pc:sldMk cId="2283864381" sldId="807"/>
            <ac:picMk id="7" creationId="{46FA4967-CB40-4EAA-BE16-ED7CB9F9B561}"/>
          </ac:picMkLst>
        </pc:picChg>
        <pc:picChg chg="add mod">
          <ac:chgData name="João Pedro Dias Miranda" userId="f21074d2-5547-4d9d-97a2-bc15d30d1bb9" providerId="ADAL" clId="{86EA3B98-6AB8-488A-ACC5-1DA58761DE56}" dt="2022-04-15T18:25:46.180" v="6068"/>
          <ac:picMkLst>
            <pc:docMk/>
            <pc:sldMk cId="2283864381" sldId="807"/>
            <ac:picMk id="7" creationId="{D7E0D221-B0DB-48CE-BE92-3C10188DB4C9}"/>
          </ac:picMkLst>
        </pc:picChg>
        <pc:picChg chg="mod">
          <ac:chgData name="João Pedro Dias Miranda" userId="f21074d2-5547-4d9d-97a2-bc15d30d1bb9" providerId="ADAL" clId="{86EA3B98-6AB8-488A-ACC5-1DA58761DE56}" dt="2022-04-18T09:38:06.431" v="7468" actId="1076"/>
          <ac:picMkLst>
            <pc:docMk/>
            <pc:sldMk cId="2283864381" sldId="807"/>
            <ac:picMk id="8" creationId="{0A8A14A2-9FE2-4241-8508-BDB2B1345FC0}"/>
          </ac:picMkLst>
        </pc:picChg>
        <pc:picChg chg="del">
          <ac:chgData name="João Pedro Dias Miranda" userId="f21074d2-5547-4d9d-97a2-bc15d30d1bb9" providerId="ADAL" clId="{86EA3B98-6AB8-488A-ACC5-1DA58761DE56}" dt="2022-04-15T15:04:08.689" v="1818" actId="478"/>
          <ac:picMkLst>
            <pc:docMk/>
            <pc:sldMk cId="2283864381" sldId="807"/>
            <ac:picMk id="8" creationId="{E1B04165-5DEC-4F99-8D1A-2AB6FD384739}"/>
          </ac:picMkLst>
        </pc:picChg>
        <pc:picChg chg="del mod">
          <ac:chgData name="João Pedro Dias Miranda" userId="f21074d2-5547-4d9d-97a2-bc15d30d1bb9" providerId="ADAL" clId="{86EA3B98-6AB8-488A-ACC5-1DA58761DE56}" dt="2022-04-15T18:25:35.151" v="6061" actId="478"/>
          <ac:picMkLst>
            <pc:docMk/>
            <pc:sldMk cId="2283864381" sldId="807"/>
            <ac:picMk id="9" creationId="{E3BEE43E-B523-47E3-8FAE-D402103EF07B}"/>
          </ac:picMkLst>
        </pc:picChg>
        <pc:picChg chg="del mod">
          <ac:chgData name="João Pedro Dias Miranda" userId="f21074d2-5547-4d9d-97a2-bc15d30d1bb9" providerId="ADAL" clId="{86EA3B98-6AB8-488A-ACC5-1DA58761DE56}" dt="2022-04-15T18:25:47.134" v="6069" actId="478"/>
          <ac:picMkLst>
            <pc:docMk/>
            <pc:sldMk cId="2283864381" sldId="807"/>
            <ac:picMk id="10" creationId="{2AE51B6E-A25A-4C55-829E-F2F1EA978853}"/>
          </ac:picMkLst>
        </pc:picChg>
        <pc:picChg chg="del">
          <ac:chgData name="João Pedro Dias Miranda" userId="f21074d2-5547-4d9d-97a2-bc15d30d1bb9" providerId="ADAL" clId="{86EA3B98-6AB8-488A-ACC5-1DA58761DE56}" dt="2022-04-18T09:38:00.819" v="7465" actId="21"/>
          <ac:picMkLst>
            <pc:docMk/>
            <pc:sldMk cId="2283864381" sldId="807"/>
            <ac:picMk id="10" creationId="{DC6297EF-59B0-4708-AEF0-6C05D319A489}"/>
          </ac:picMkLst>
        </pc:picChg>
        <pc:picChg chg="add mod">
          <ac:chgData name="João Pedro Dias Miranda" userId="f21074d2-5547-4d9d-97a2-bc15d30d1bb9" providerId="ADAL" clId="{86EA3B98-6AB8-488A-ACC5-1DA58761DE56}" dt="2022-04-15T18:25:59.683" v="6076"/>
          <ac:picMkLst>
            <pc:docMk/>
            <pc:sldMk cId="2283864381" sldId="807"/>
            <ac:picMk id="13" creationId="{569C27FF-8FF3-4974-A50E-96E8BAFAE19D}"/>
          </ac:picMkLst>
        </pc:picChg>
        <pc:picChg chg="add mod">
          <ac:chgData name="João Pedro Dias Miranda" userId="f21074d2-5547-4d9d-97a2-bc15d30d1bb9" providerId="ADAL" clId="{86EA3B98-6AB8-488A-ACC5-1DA58761DE56}" dt="2022-04-18T09:38:08.834" v="7469" actId="1076"/>
          <ac:picMkLst>
            <pc:docMk/>
            <pc:sldMk cId="2283864381" sldId="807"/>
            <ac:picMk id="14" creationId="{EF0DB0C1-C039-47CC-A146-8B0B55F711A9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9T17:49:49.458" v="7632" actId="20577"/>
        <pc:sldMkLst>
          <pc:docMk/>
          <pc:sldMk cId="1194578110" sldId="808"/>
        </pc:sldMkLst>
        <pc:spChg chg="mod">
          <ac:chgData name="João Pedro Dias Miranda" userId="f21074d2-5547-4d9d-97a2-bc15d30d1bb9" providerId="ADAL" clId="{86EA3B98-6AB8-488A-ACC5-1DA58761DE56}" dt="2022-04-15T17:16:52.391" v="3569" actId="14100"/>
          <ac:spMkLst>
            <pc:docMk/>
            <pc:sldMk cId="1194578110" sldId="808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5:08:36.651" v="1910" actId="478"/>
          <ac:spMkLst>
            <pc:docMk/>
            <pc:sldMk cId="1194578110" sldId="808"/>
            <ac:spMk id="11" creationId="{DA3DACB3-E49C-4C0A-8A16-2967855D627F}"/>
          </ac:spMkLst>
        </pc:spChg>
        <pc:spChg chg="del mod">
          <ac:chgData name="João Pedro Dias Miranda" userId="f21074d2-5547-4d9d-97a2-bc15d30d1bb9" providerId="ADAL" clId="{86EA3B98-6AB8-488A-ACC5-1DA58761DE56}" dt="2022-04-15T15:08:34.259" v="1908" actId="478"/>
          <ac:spMkLst>
            <pc:docMk/>
            <pc:sldMk cId="1194578110" sldId="808"/>
            <ac:spMk id="12" creationId="{448A21F4-C29B-4198-B707-70003437A5DE}"/>
          </ac:spMkLst>
        </pc:spChg>
        <pc:spChg chg="add mod">
          <ac:chgData name="João Pedro Dias Miranda" userId="f21074d2-5547-4d9d-97a2-bc15d30d1bb9" providerId="ADAL" clId="{86EA3B98-6AB8-488A-ACC5-1DA58761DE56}" dt="2022-04-15T18:14:40.101" v="5943" actId="404"/>
          <ac:spMkLst>
            <pc:docMk/>
            <pc:sldMk cId="1194578110" sldId="808"/>
            <ac:spMk id="14" creationId="{A8F88A02-E254-4374-B495-644EF8A7782A}"/>
          </ac:spMkLst>
        </pc:spChg>
        <pc:graphicFrameChg chg="add del mod">
          <ac:chgData name="João Pedro Dias Miranda" userId="f21074d2-5547-4d9d-97a2-bc15d30d1bb9" providerId="ADAL" clId="{86EA3B98-6AB8-488A-ACC5-1DA58761DE56}" dt="2022-04-15T15:08:49.964" v="1915"/>
          <ac:graphicFrameMkLst>
            <pc:docMk/>
            <pc:sldMk cId="1194578110" sldId="808"/>
            <ac:graphicFrameMk id="2" creationId="{B444013D-F192-4C74-A7E4-CD9695E243F7}"/>
          </ac:graphicFrameMkLst>
        </pc:graphicFrameChg>
        <pc:graphicFrameChg chg="add mod modGraphic">
          <ac:chgData name="João Pedro Dias Miranda" userId="f21074d2-5547-4d9d-97a2-bc15d30d1bb9" providerId="ADAL" clId="{86EA3B98-6AB8-488A-ACC5-1DA58761DE56}" dt="2022-04-19T17:49:49.458" v="7632" actId="20577"/>
          <ac:graphicFrameMkLst>
            <pc:docMk/>
            <pc:sldMk cId="1194578110" sldId="808"/>
            <ac:graphicFrameMk id="8" creationId="{89CACB72-B39B-48E1-A2B2-15C9CFA9F5A5}"/>
          </ac:graphicFrameMkLst>
        </pc:graphicFrameChg>
        <pc:picChg chg="add del mod">
          <ac:chgData name="João Pedro Dias Miranda" userId="f21074d2-5547-4d9d-97a2-bc15d30d1bb9" providerId="ADAL" clId="{86EA3B98-6AB8-488A-ACC5-1DA58761DE56}" dt="2022-04-15T15:09:21.621" v="1919"/>
          <ac:picMkLst>
            <pc:docMk/>
            <pc:sldMk cId="1194578110" sldId="808"/>
            <ac:picMk id="7" creationId="{569B0818-27F5-4306-A587-A3241E75D16F}"/>
          </ac:picMkLst>
        </pc:picChg>
        <pc:picChg chg="del">
          <ac:chgData name="João Pedro Dias Miranda" userId="f21074d2-5547-4d9d-97a2-bc15d30d1bb9" providerId="ADAL" clId="{86EA3B98-6AB8-488A-ACC5-1DA58761DE56}" dt="2022-04-15T15:08:34.658" v="1909" actId="478"/>
          <ac:picMkLst>
            <pc:docMk/>
            <pc:sldMk cId="1194578110" sldId="808"/>
            <ac:picMk id="9" creationId="{E3BEE43E-B523-47E3-8FAE-D402103EF07B}"/>
          </ac:picMkLst>
        </pc:picChg>
        <pc:picChg chg="del">
          <ac:chgData name="João Pedro Dias Miranda" userId="f21074d2-5547-4d9d-97a2-bc15d30d1bb9" providerId="ADAL" clId="{86EA3B98-6AB8-488A-ACC5-1DA58761DE56}" dt="2022-04-15T15:08:32.578" v="1906" actId="478"/>
          <ac:picMkLst>
            <pc:docMk/>
            <pc:sldMk cId="1194578110" sldId="808"/>
            <ac:picMk id="10" creationId="{2AE51B6E-A25A-4C55-829E-F2F1EA978853}"/>
          </ac:picMkLst>
        </pc:picChg>
        <pc:picChg chg="add mod">
          <ac:chgData name="João Pedro Dias Miranda" userId="f21074d2-5547-4d9d-97a2-bc15d30d1bb9" providerId="ADAL" clId="{86EA3B98-6AB8-488A-ACC5-1DA58761DE56}" dt="2022-04-15T15:11:23.752" v="1945" actId="1076"/>
          <ac:picMkLst>
            <pc:docMk/>
            <pc:sldMk cId="1194578110" sldId="808"/>
            <ac:picMk id="13" creationId="{F478B864-BF53-4ECB-B6E4-BCA9E171794B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5T15:20:27.591" v="2051" actId="1076"/>
        <pc:sldMkLst>
          <pc:docMk/>
          <pc:sldMk cId="3919588205" sldId="809"/>
        </pc:sldMkLst>
        <pc:spChg chg="del mod">
          <ac:chgData name="João Pedro Dias Miranda" userId="f21074d2-5547-4d9d-97a2-bc15d30d1bb9" providerId="ADAL" clId="{86EA3B98-6AB8-488A-ACC5-1DA58761DE56}" dt="2022-04-15T15:13:50.878" v="1978" actId="478"/>
          <ac:spMkLst>
            <pc:docMk/>
            <pc:sldMk cId="3919588205" sldId="809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5:13:41.669" v="1975" actId="14100"/>
          <ac:spMkLst>
            <pc:docMk/>
            <pc:sldMk cId="3919588205" sldId="809"/>
            <ac:spMk id="5" creationId="{00000000-0000-0000-0000-000000000000}"/>
          </ac:spMkLst>
        </pc:spChg>
        <pc:spChg chg="add del">
          <ac:chgData name="João Pedro Dias Miranda" userId="f21074d2-5547-4d9d-97a2-bc15d30d1bb9" providerId="ADAL" clId="{86EA3B98-6AB8-488A-ACC5-1DA58761DE56}" dt="2022-04-15T15:13:54.168" v="1980" actId="22"/>
          <ac:spMkLst>
            <pc:docMk/>
            <pc:sldMk cId="3919588205" sldId="809"/>
            <ac:spMk id="7" creationId="{4B8C9F37-3038-4AEE-88DF-EE828097222A}"/>
          </ac:spMkLst>
        </pc:spChg>
        <pc:spChg chg="add mod">
          <ac:chgData name="João Pedro Dias Miranda" userId="f21074d2-5547-4d9d-97a2-bc15d30d1bb9" providerId="ADAL" clId="{86EA3B98-6AB8-488A-ACC5-1DA58761DE56}" dt="2022-04-15T15:18:52.119" v="2004" actId="1076"/>
          <ac:spMkLst>
            <pc:docMk/>
            <pc:sldMk cId="3919588205" sldId="809"/>
            <ac:spMk id="10" creationId="{208BAE81-FB66-4426-BB50-EA2813BC6D42}"/>
          </ac:spMkLst>
        </pc:spChg>
        <pc:spChg chg="add mod">
          <ac:chgData name="João Pedro Dias Miranda" userId="f21074d2-5547-4d9d-97a2-bc15d30d1bb9" providerId="ADAL" clId="{86EA3B98-6AB8-488A-ACC5-1DA58761DE56}" dt="2022-04-15T15:20:27.591" v="2051" actId="1076"/>
          <ac:spMkLst>
            <pc:docMk/>
            <pc:sldMk cId="3919588205" sldId="809"/>
            <ac:spMk id="12" creationId="{80046579-711F-4FB0-9251-2A5F4D6375C8}"/>
          </ac:spMkLst>
        </pc:spChg>
        <pc:picChg chg="add mod">
          <ac:chgData name="João Pedro Dias Miranda" userId="f21074d2-5547-4d9d-97a2-bc15d30d1bb9" providerId="ADAL" clId="{86EA3B98-6AB8-488A-ACC5-1DA58761DE56}" dt="2022-04-15T15:17:39.299" v="1994" actId="1076"/>
          <ac:picMkLst>
            <pc:docMk/>
            <pc:sldMk cId="3919588205" sldId="809"/>
            <ac:picMk id="8" creationId="{9CC5C301-B89F-416E-A782-269B0D0ED98A}"/>
          </ac:picMkLst>
        </pc:picChg>
        <pc:picChg chg="add del mod">
          <ac:chgData name="João Pedro Dias Miranda" userId="f21074d2-5547-4d9d-97a2-bc15d30d1bb9" providerId="ADAL" clId="{86EA3B98-6AB8-488A-ACC5-1DA58761DE56}" dt="2022-04-15T15:14:38.762" v="1991" actId="478"/>
          <ac:picMkLst>
            <pc:docMk/>
            <pc:sldMk cId="3919588205" sldId="809"/>
            <ac:picMk id="9" creationId="{B1CF5A76-4154-472A-9854-6DE972D8916A}"/>
          </ac:picMkLst>
        </pc:picChg>
        <pc:picChg chg="add mod">
          <ac:chgData name="João Pedro Dias Miranda" userId="f21074d2-5547-4d9d-97a2-bc15d30d1bb9" providerId="ADAL" clId="{86EA3B98-6AB8-488A-ACC5-1DA58761DE56}" dt="2022-04-15T15:20:22.810" v="2050" actId="1076"/>
          <ac:picMkLst>
            <pc:docMk/>
            <pc:sldMk cId="3919588205" sldId="809"/>
            <ac:picMk id="3074" creationId="{5AA87E6F-3510-47BB-86AF-65E42FCD4E1F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03.302" v="7604" actId="1076"/>
        <pc:sldMkLst>
          <pc:docMk/>
          <pc:sldMk cId="569341877" sldId="810"/>
        </pc:sldMkLst>
        <pc:spChg chg="mod">
          <ac:chgData name="João Pedro Dias Miranda" userId="f21074d2-5547-4d9d-97a2-bc15d30d1bb9" providerId="ADAL" clId="{86EA3B98-6AB8-488A-ACC5-1DA58761DE56}" dt="2022-04-15T18:27:03.834" v="6079" actId="14100"/>
          <ac:spMkLst>
            <pc:docMk/>
            <pc:sldMk cId="569341877" sldId="810"/>
            <ac:spMk id="4" creationId="{00000000-0000-0000-0000-000000000000}"/>
          </ac:spMkLst>
        </pc:spChg>
        <pc:picChg chg="add del mod">
          <ac:chgData name="João Pedro Dias Miranda" userId="f21074d2-5547-4d9d-97a2-bc15d30d1bb9" providerId="ADAL" clId="{86EA3B98-6AB8-488A-ACC5-1DA58761DE56}" dt="2022-04-19T17:31:47.006" v="7594" actId="478"/>
          <ac:picMkLst>
            <pc:docMk/>
            <pc:sldMk cId="569341877" sldId="810"/>
            <ac:picMk id="7" creationId="{3C6FE973-4D76-4DEC-9782-A1522E61963F}"/>
          </ac:picMkLst>
        </pc:picChg>
        <pc:picChg chg="add mod">
          <ac:chgData name="João Pedro Dias Miranda" userId="f21074d2-5547-4d9d-97a2-bc15d30d1bb9" providerId="ADAL" clId="{86EA3B98-6AB8-488A-ACC5-1DA58761DE56}" dt="2022-04-19T17:32:03.302" v="7604" actId="1076"/>
          <ac:picMkLst>
            <pc:docMk/>
            <pc:sldMk cId="569341877" sldId="810"/>
            <ac:picMk id="8" creationId="{05E9EC09-2299-459F-83CB-E1006AE1844F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18.262" v="7611" actId="1076"/>
        <pc:sldMkLst>
          <pc:docMk/>
          <pc:sldMk cId="812396997" sldId="811"/>
        </pc:sldMkLst>
        <pc:spChg chg="mod">
          <ac:chgData name="João Pedro Dias Miranda" userId="f21074d2-5547-4d9d-97a2-bc15d30d1bb9" providerId="ADAL" clId="{86EA3B98-6AB8-488A-ACC5-1DA58761DE56}" dt="2022-04-15T18:27:14.175" v="6081" actId="14100"/>
          <ac:spMkLst>
            <pc:docMk/>
            <pc:sldMk cId="812396997" sldId="811"/>
            <ac:spMk id="4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5:27:43.776" v="2228" actId="478"/>
          <ac:picMkLst>
            <pc:docMk/>
            <pc:sldMk cId="812396997" sldId="811"/>
            <ac:picMk id="7" creationId="{3C6FE973-4D76-4DEC-9782-A1522E61963F}"/>
          </ac:picMkLst>
        </pc:picChg>
        <pc:picChg chg="add mod">
          <ac:chgData name="João Pedro Dias Miranda" userId="f21074d2-5547-4d9d-97a2-bc15d30d1bb9" providerId="ADAL" clId="{86EA3B98-6AB8-488A-ACC5-1DA58761DE56}" dt="2022-04-19T17:32:18.262" v="7611" actId="1076"/>
          <ac:picMkLst>
            <pc:docMk/>
            <pc:sldMk cId="812396997" sldId="811"/>
            <ac:picMk id="7" creationId="{B7B8418D-9802-4F39-859E-8858EEF6FA84}"/>
          </ac:picMkLst>
        </pc:picChg>
        <pc:picChg chg="add del mod">
          <ac:chgData name="João Pedro Dias Miranda" userId="f21074d2-5547-4d9d-97a2-bc15d30d1bb9" providerId="ADAL" clId="{86EA3B98-6AB8-488A-ACC5-1DA58761DE56}" dt="2022-04-19T17:32:07.478" v="7605" actId="478"/>
          <ac:picMkLst>
            <pc:docMk/>
            <pc:sldMk cId="812396997" sldId="811"/>
            <ac:picMk id="8" creationId="{84E7E658-76DF-48A3-AE34-021EB0869AEF}"/>
          </ac:picMkLst>
        </pc:picChg>
        <pc:picChg chg="add del mod">
          <ac:chgData name="João Pedro Dias Miranda" userId="f21074d2-5547-4d9d-97a2-bc15d30d1bb9" providerId="ADAL" clId="{86EA3B98-6AB8-488A-ACC5-1DA58761DE56}" dt="2022-04-15T15:28:57.849" v="2241" actId="478"/>
          <ac:picMkLst>
            <pc:docMk/>
            <pc:sldMk cId="812396997" sldId="811"/>
            <ac:picMk id="9" creationId="{0AE5061C-FE0C-4053-B6C3-189F5D37FE01}"/>
          </ac:picMkLst>
        </pc:picChg>
        <pc:picChg chg="add del mod">
          <ac:chgData name="João Pedro Dias Miranda" userId="f21074d2-5547-4d9d-97a2-bc15d30d1bb9" providerId="ADAL" clId="{86EA3B98-6AB8-488A-ACC5-1DA58761DE56}" dt="2022-04-15T15:33:50.416" v="2437" actId="478"/>
          <ac:picMkLst>
            <pc:docMk/>
            <pc:sldMk cId="812396997" sldId="811"/>
            <ac:picMk id="10" creationId="{56E7152A-13ED-4189-A887-F623032C3B89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33.750" v="7618" actId="1076"/>
        <pc:sldMkLst>
          <pc:docMk/>
          <pc:sldMk cId="662999284" sldId="812"/>
        </pc:sldMkLst>
        <pc:spChg chg="mod">
          <ac:chgData name="João Pedro Dias Miranda" userId="f21074d2-5547-4d9d-97a2-bc15d30d1bb9" providerId="ADAL" clId="{86EA3B98-6AB8-488A-ACC5-1DA58761DE56}" dt="2022-04-15T18:27:33.101" v="6086" actId="14100"/>
          <ac:spMkLst>
            <pc:docMk/>
            <pc:sldMk cId="662999284" sldId="812"/>
            <ac:spMk id="4" creationId="{00000000-0000-0000-0000-000000000000}"/>
          </ac:spMkLst>
        </pc:spChg>
        <pc:picChg chg="add del mod">
          <ac:chgData name="João Pedro Dias Miranda" userId="f21074d2-5547-4d9d-97a2-bc15d30d1bb9" providerId="ADAL" clId="{86EA3B98-6AB8-488A-ACC5-1DA58761DE56}" dt="2022-04-19T17:32:25.270" v="7612" actId="478"/>
          <ac:picMkLst>
            <pc:docMk/>
            <pc:sldMk cId="662999284" sldId="812"/>
            <ac:picMk id="7" creationId="{69DA4FEA-92A0-4AFE-BF29-EB9AB0B394B5}"/>
          </ac:picMkLst>
        </pc:picChg>
        <pc:picChg chg="del">
          <ac:chgData name="João Pedro Dias Miranda" userId="f21074d2-5547-4d9d-97a2-bc15d30d1bb9" providerId="ADAL" clId="{86EA3B98-6AB8-488A-ACC5-1DA58761DE56}" dt="2022-04-15T15:34:51.207" v="2456" actId="478"/>
          <ac:picMkLst>
            <pc:docMk/>
            <pc:sldMk cId="662999284" sldId="812"/>
            <ac:picMk id="8" creationId="{84E7E658-76DF-48A3-AE34-021EB0869AEF}"/>
          </ac:picMkLst>
        </pc:picChg>
        <pc:picChg chg="add mod">
          <ac:chgData name="João Pedro Dias Miranda" userId="f21074d2-5547-4d9d-97a2-bc15d30d1bb9" providerId="ADAL" clId="{86EA3B98-6AB8-488A-ACC5-1DA58761DE56}" dt="2022-04-19T17:32:33.750" v="7618" actId="1076"/>
          <ac:picMkLst>
            <pc:docMk/>
            <pc:sldMk cId="662999284" sldId="812"/>
            <ac:picMk id="8" creationId="{888F00B3-3EAA-4FE6-91A4-92B7C626B4AE}"/>
          </ac:picMkLst>
        </pc:picChg>
        <pc:picChg chg="add del">
          <ac:chgData name="João Pedro Dias Miranda" userId="f21074d2-5547-4d9d-97a2-bc15d30d1bb9" providerId="ADAL" clId="{86EA3B98-6AB8-488A-ACC5-1DA58761DE56}" dt="2022-04-15T15:35:30.309" v="2465" actId="22"/>
          <ac:picMkLst>
            <pc:docMk/>
            <pc:sldMk cId="662999284" sldId="812"/>
            <ac:picMk id="9" creationId="{876FBA82-6A79-48AF-BDD8-5C559F3EBC2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53.353" v="7626" actId="1076"/>
        <pc:sldMkLst>
          <pc:docMk/>
          <pc:sldMk cId="1453390106" sldId="813"/>
        </pc:sldMkLst>
        <pc:spChg chg="mod">
          <ac:chgData name="João Pedro Dias Miranda" userId="f21074d2-5547-4d9d-97a2-bc15d30d1bb9" providerId="ADAL" clId="{86EA3B98-6AB8-488A-ACC5-1DA58761DE56}" dt="2022-04-15T18:27:45.919" v="6089" actId="14100"/>
          <ac:spMkLst>
            <pc:docMk/>
            <pc:sldMk cId="1453390106" sldId="813"/>
            <ac:spMk id="4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5:36:29.600" v="2487" actId="478"/>
          <ac:picMkLst>
            <pc:docMk/>
            <pc:sldMk cId="1453390106" sldId="813"/>
            <ac:picMk id="7" creationId="{69DA4FEA-92A0-4AFE-BF29-EB9AB0B394B5}"/>
          </ac:picMkLst>
        </pc:picChg>
        <pc:picChg chg="add mod">
          <ac:chgData name="João Pedro Dias Miranda" userId="f21074d2-5547-4d9d-97a2-bc15d30d1bb9" providerId="ADAL" clId="{86EA3B98-6AB8-488A-ACC5-1DA58761DE56}" dt="2022-04-19T17:32:53.353" v="7626" actId="1076"/>
          <ac:picMkLst>
            <pc:docMk/>
            <pc:sldMk cId="1453390106" sldId="813"/>
            <ac:picMk id="7" creationId="{D600382D-4CB7-45B2-B4D5-5F490A1CEF37}"/>
          </ac:picMkLst>
        </pc:picChg>
        <pc:picChg chg="add del mod">
          <ac:chgData name="João Pedro Dias Miranda" userId="f21074d2-5547-4d9d-97a2-bc15d30d1bb9" providerId="ADAL" clId="{86EA3B98-6AB8-488A-ACC5-1DA58761DE56}" dt="2022-04-19T17:32:37.135" v="7619" actId="478"/>
          <ac:picMkLst>
            <pc:docMk/>
            <pc:sldMk cId="1453390106" sldId="813"/>
            <ac:picMk id="8" creationId="{996CCBE1-2935-4FFA-9773-74AA44633F07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50:11.308" v="7636" actId="1076"/>
        <pc:sldMkLst>
          <pc:docMk/>
          <pc:sldMk cId="270321691" sldId="814"/>
        </pc:sldMkLst>
        <pc:spChg chg="add del mod">
          <ac:chgData name="João Pedro Dias Miranda" userId="f21074d2-5547-4d9d-97a2-bc15d30d1bb9" providerId="ADAL" clId="{86EA3B98-6AB8-488A-ACC5-1DA58761DE56}" dt="2022-04-15T17:54:12.747" v="5608" actId="14100"/>
          <ac:spMkLst>
            <pc:docMk/>
            <pc:sldMk cId="270321691" sldId="814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5:43:07.880" v="3045" actId="478"/>
          <ac:spMkLst>
            <pc:docMk/>
            <pc:sldMk cId="270321691" sldId="814"/>
            <ac:spMk id="14" creationId="{A8F88A02-E254-4374-B495-644EF8A7782A}"/>
          </ac:spMkLst>
        </pc:spChg>
        <pc:graphicFrameChg chg="del modGraphic">
          <ac:chgData name="João Pedro Dias Miranda" userId="f21074d2-5547-4d9d-97a2-bc15d30d1bb9" providerId="ADAL" clId="{86EA3B98-6AB8-488A-ACC5-1DA58761DE56}" dt="2022-04-15T15:43:06.749" v="3044" actId="478"/>
          <ac:graphicFrameMkLst>
            <pc:docMk/>
            <pc:sldMk cId="270321691" sldId="814"/>
            <ac:graphicFrameMk id="8" creationId="{89CACB72-B39B-48E1-A2B2-15C9CFA9F5A5}"/>
          </ac:graphicFrameMkLst>
        </pc:graphicFrameChg>
        <pc:picChg chg="mod">
          <ac:chgData name="João Pedro Dias Miranda" userId="f21074d2-5547-4d9d-97a2-bc15d30d1bb9" providerId="ADAL" clId="{86EA3B98-6AB8-488A-ACC5-1DA58761DE56}" dt="2022-04-19T17:50:11.308" v="7636" actId="1076"/>
          <ac:picMkLst>
            <pc:docMk/>
            <pc:sldMk cId="270321691" sldId="814"/>
            <ac:picMk id="7" creationId="{6CF62DAA-F449-480C-ACAA-DC862F7909D1}"/>
          </ac:picMkLst>
        </pc:picChg>
        <pc:picChg chg="add mod">
          <ac:chgData name="João Pedro Dias Miranda" userId="f21074d2-5547-4d9d-97a2-bc15d30d1bb9" providerId="ADAL" clId="{86EA3B98-6AB8-488A-ACC5-1DA58761DE56}" dt="2022-04-15T15:43:52.026" v="3059" actId="1076"/>
          <ac:picMkLst>
            <pc:docMk/>
            <pc:sldMk cId="270321691" sldId="814"/>
            <ac:picMk id="9" creationId="{1BF17C5A-6375-4371-B4CB-A849B62963BC}"/>
          </ac:picMkLst>
        </pc:picChg>
        <pc:picChg chg="del">
          <ac:chgData name="João Pedro Dias Miranda" userId="f21074d2-5547-4d9d-97a2-bc15d30d1bb9" providerId="ADAL" clId="{86EA3B98-6AB8-488A-ACC5-1DA58761DE56}" dt="2022-04-15T15:43:04.504" v="3042" actId="478"/>
          <ac:picMkLst>
            <pc:docMk/>
            <pc:sldMk cId="270321691" sldId="814"/>
            <ac:picMk id="13" creationId="{F478B864-BF53-4ECB-B6E4-BCA9E171794B}"/>
          </ac:picMkLst>
        </pc:picChg>
      </pc:sldChg>
      <pc:sldChg chg="addSp modSp add mod ord">
        <pc:chgData name="João Pedro Dias Miranda" userId="f21074d2-5547-4d9d-97a2-bc15d30d1bb9" providerId="ADAL" clId="{86EA3B98-6AB8-488A-ACC5-1DA58761DE56}" dt="2022-04-18T09:42:41.360" v="7544" actId="114"/>
        <pc:sldMkLst>
          <pc:docMk/>
          <pc:sldMk cId="3514063756" sldId="815"/>
        </pc:sldMkLst>
        <pc:spChg chg="mod">
          <ac:chgData name="João Pedro Dias Miranda" userId="f21074d2-5547-4d9d-97a2-bc15d30d1bb9" providerId="ADAL" clId="{86EA3B98-6AB8-488A-ACC5-1DA58761DE56}" dt="2022-04-15T17:29:25.585" v="3905"/>
          <ac:spMkLst>
            <pc:docMk/>
            <pc:sldMk cId="3514063756" sldId="815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50:54.532" v="5520" actId="1076"/>
          <ac:spMkLst>
            <pc:docMk/>
            <pc:sldMk cId="3514063756" sldId="815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10:09.719" v="3456" actId="14100"/>
          <ac:spMkLst>
            <pc:docMk/>
            <pc:sldMk cId="3514063756" sldId="815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9:42:41.360" v="7544" actId="114"/>
          <ac:spMkLst>
            <pc:docMk/>
            <pc:sldMk cId="3514063756" sldId="815"/>
            <ac:spMk id="7" creationId="{9E76F03E-0D34-4092-B027-9F612E36587E}"/>
          </ac:spMkLst>
        </pc:spChg>
        <pc:spChg chg="mod">
          <ac:chgData name="João Pedro Dias Miranda" userId="f21074d2-5547-4d9d-97a2-bc15d30d1bb9" providerId="ADAL" clId="{86EA3B98-6AB8-488A-ACC5-1DA58761DE56}" dt="2022-04-15T15:50:29.587" v="3407" actId="20577"/>
          <ac:spMkLst>
            <pc:docMk/>
            <pc:sldMk cId="3514063756" sldId="815"/>
            <ac:spMk id="8" creationId="{FF10C57C-23CF-49A2-8984-BDCFBEAFB343}"/>
          </ac:spMkLst>
        </pc:spChg>
        <pc:graphicFrameChg chg="add mod modGraphic">
          <ac:chgData name="João Pedro Dias Miranda" userId="f21074d2-5547-4d9d-97a2-bc15d30d1bb9" providerId="ADAL" clId="{86EA3B98-6AB8-488A-ACC5-1DA58761DE56}" dt="2022-04-18T08:52:12.786" v="6222" actId="13238"/>
          <ac:graphicFrameMkLst>
            <pc:docMk/>
            <pc:sldMk cId="3514063756" sldId="815"/>
            <ac:graphicFrameMk id="2" creationId="{AC7CC6A4-AC0B-4DAE-8F48-51E2DCB4D99D}"/>
          </ac:graphicFrameMkLst>
        </pc:graphicFrameChg>
      </pc:sldChg>
      <pc:sldChg chg="addSp delSp modSp add del mod">
        <pc:chgData name="João Pedro Dias Miranda" userId="f21074d2-5547-4d9d-97a2-bc15d30d1bb9" providerId="ADAL" clId="{86EA3B98-6AB8-488A-ACC5-1DA58761DE56}" dt="2022-04-15T17:52:48.378" v="5596" actId="47"/>
        <pc:sldMkLst>
          <pc:docMk/>
          <pc:sldMk cId="1009723398" sldId="816"/>
        </pc:sldMkLst>
        <pc:spChg chg="mod">
          <ac:chgData name="João Pedro Dias Miranda" userId="f21074d2-5547-4d9d-97a2-bc15d30d1bb9" providerId="ADAL" clId="{86EA3B98-6AB8-488A-ACC5-1DA58761DE56}" dt="2022-04-15T17:29:34.228" v="3908"/>
          <ac:spMkLst>
            <pc:docMk/>
            <pc:sldMk cId="1009723398" sldId="81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15:38.448" v="3565" actId="14100"/>
          <ac:spMkLst>
            <pc:docMk/>
            <pc:sldMk cId="1009723398" sldId="816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5T17:16:12.756" v="3567" actId="20577"/>
          <ac:spMkLst>
            <pc:docMk/>
            <pc:sldMk cId="1009723398" sldId="816"/>
            <ac:spMk id="9" creationId="{0A42D587-87DC-46D9-A7ED-12EDBFF724DF}"/>
          </ac:spMkLst>
        </pc:spChg>
        <pc:graphicFrameChg chg="del">
          <ac:chgData name="João Pedro Dias Miranda" userId="f21074d2-5547-4d9d-97a2-bc15d30d1bb9" providerId="ADAL" clId="{86EA3B98-6AB8-488A-ACC5-1DA58761DE56}" dt="2022-04-15T17:14:31.349" v="3487" actId="478"/>
          <ac:graphicFrameMkLst>
            <pc:docMk/>
            <pc:sldMk cId="1009723398" sldId="816"/>
            <ac:graphicFrameMk id="2" creationId="{AC7CC6A4-AC0B-4DAE-8F48-51E2DCB4D99D}"/>
          </ac:graphicFrameMkLst>
        </pc:graphicFrameChg>
      </pc:sldChg>
      <pc:sldChg chg="addSp delSp modSp add mod">
        <pc:chgData name="João Pedro Dias Miranda" userId="f21074d2-5547-4d9d-97a2-bc15d30d1bb9" providerId="ADAL" clId="{86EA3B98-6AB8-488A-ACC5-1DA58761DE56}" dt="2022-04-15T17:29:38.400" v="3909"/>
        <pc:sldMkLst>
          <pc:docMk/>
          <pc:sldMk cId="643537305" sldId="817"/>
        </pc:sldMkLst>
        <pc:spChg chg="mod">
          <ac:chgData name="João Pedro Dias Miranda" userId="f21074d2-5547-4d9d-97a2-bc15d30d1bb9" providerId="ADAL" clId="{86EA3B98-6AB8-488A-ACC5-1DA58761DE56}" dt="2022-04-15T17:29:38.400" v="3909"/>
          <ac:spMkLst>
            <pc:docMk/>
            <pc:sldMk cId="643537305" sldId="817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20:32.477" v="3654" actId="14100"/>
          <ac:spMkLst>
            <pc:docMk/>
            <pc:sldMk cId="643537305" sldId="817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7:17:33.219" v="3576" actId="478"/>
          <ac:spMkLst>
            <pc:docMk/>
            <pc:sldMk cId="643537305" sldId="817"/>
            <ac:spMk id="9" creationId="{0A42D587-87DC-46D9-A7ED-12EDBFF724DF}"/>
          </ac:spMkLst>
        </pc:spChg>
        <pc:spChg chg="add mod">
          <ac:chgData name="João Pedro Dias Miranda" userId="f21074d2-5547-4d9d-97a2-bc15d30d1bb9" providerId="ADAL" clId="{86EA3B98-6AB8-488A-ACC5-1DA58761DE56}" dt="2022-04-15T17:19:53.475" v="3629" actId="1076"/>
          <ac:spMkLst>
            <pc:docMk/>
            <pc:sldMk cId="643537305" sldId="817"/>
            <ac:spMk id="12" creationId="{7B24374C-54F2-4BBD-9573-3B0B74FDB533}"/>
          </ac:spMkLst>
        </pc:spChg>
        <pc:spChg chg="add del mod">
          <ac:chgData name="João Pedro Dias Miranda" userId="f21074d2-5547-4d9d-97a2-bc15d30d1bb9" providerId="ADAL" clId="{86EA3B98-6AB8-488A-ACC5-1DA58761DE56}" dt="2022-04-15T17:19:55.514" v="3630" actId="478"/>
          <ac:spMkLst>
            <pc:docMk/>
            <pc:sldMk cId="643537305" sldId="817"/>
            <ac:spMk id="13" creationId="{3CAEE373-DFDC-4F44-9562-8D3E08EFCF97}"/>
          </ac:spMkLst>
        </pc:spChg>
        <pc:spChg chg="add mod">
          <ac:chgData name="João Pedro Dias Miranda" userId="f21074d2-5547-4d9d-97a2-bc15d30d1bb9" providerId="ADAL" clId="{86EA3B98-6AB8-488A-ACC5-1DA58761DE56}" dt="2022-04-15T17:20:10.075" v="3636" actId="1076"/>
          <ac:spMkLst>
            <pc:docMk/>
            <pc:sldMk cId="643537305" sldId="817"/>
            <ac:spMk id="14" creationId="{809812D9-BC56-4016-8378-1423D21F5879}"/>
          </ac:spMkLst>
        </pc:spChg>
        <pc:graphicFrameChg chg="add del mod modGraphic">
          <ac:chgData name="João Pedro Dias Miranda" userId="f21074d2-5547-4d9d-97a2-bc15d30d1bb9" providerId="ADAL" clId="{86EA3B98-6AB8-488A-ACC5-1DA58761DE56}" dt="2022-04-15T17:18:09.091" v="3587" actId="478"/>
          <ac:graphicFrameMkLst>
            <pc:docMk/>
            <pc:sldMk cId="643537305" sldId="817"/>
            <ac:graphicFrameMk id="2" creationId="{2A7CD770-5561-40AF-B922-26CD60320220}"/>
          </ac:graphicFrameMkLst>
        </pc:graphicFrameChg>
        <pc:picChg chg="add mod">
          <ac:chgData name="João Pedro Dias Miranda" userId="f21074d2-5547-4d9d-97a2-bc15d30d1bb9" providerId="ADAL" clId="{86EA3B98-6AB8-488A-ACC5-1DA58761DE56}" dt="2022-04-15T17:18:57.957" v="3602" actId="14100"/>
          <ac:picMkLst>
            <pc:docMk/>
            <pc:sldMk cId="643537305" sldId="817"/>
            <ac:picMk id="10" creationId="{09468195-1CC4-4FBC-87C9-849678A715BC}"/>
          </ac:picMkLst>
        </pc:picChg>
        <pc:picChg chg="add mod">
          <ac:chgData name="João Pedro Dias Miranda" userId="f21074d2-5547-4d9d-97a2-bc15d30d1bb9" providerId="ADAL" clId="{86EA3B98-6AB8-488A-ACC5-1DA58761DE56}" dt="2022-04-15T17:19:06.488" v="3604" actId="1076"/>
          <ac:picMkLst>
            <pc:docMk/>
            <pc:sldMk cId="643537305" sldId="817"/>
            <ac:picMk id="11" creationId="{FB6FF46F-53E6-49DB-988E-6094B82F849A}"/>
          </ac:picMkLst>
        </pc:picChg>
        <pc:picChg chg="add del mod">
          <ac:chgData name="João Pedro Dias Miranda" userId="f21074d2-5547-4d9d-97a2-bc15d30d1bb9" providerId="ADAL" clId="{86EA3B98-6AB8-488A-ACC5-1DA58761DE56}" dt="2022-04-15T17:21:32.781" v="3672" actId="21"/>
          <ac:picMkLst>
            <pc:docMk/>
            <pc:sldMk cId="643537305" sldId="817"/>
            <ac:picMk id="15" creationId="{AFE80E7B-0832-4BA7-92B9-32AB79F3F24D}"/>
          </ac:picMkLst>
        </pc:picChg>
        <pc:picChg chg="add del mod">
          <ac:chgData name="João Pedro Dias Miranda" userId="f21074d2-5547-4d9d-97a2-bc15d30d1bb9" providerId="ADAL" clId="{86EA3B98-6AB8-488A-ACC5-1DA58761DE56}" dt="2022-04-15T17:21:41.479" v="3677" actId="21"/>
          <ac:picMkLst>
            <pc:docMk/>
            <pc:sldMk cId="643537305" sldId="817"/>
            <ac:picMk id="16" creationId="{96EAE5BD-E4A6-4DE1-ADBB-43821810B9F8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5T17:29:40.690" v="3910"/>
        <pc:sldMkLst>
          <pc:docMk/>
          <pc:sldMk cId="3461129290" sldId="818"/>
        </pc:sldMkLst>
        <pc:spChg chg="mod">
          <ac:chgData name="João Pedro Dias Miranda" userId="f21074d2-5547-4d9d-97a2-bc15d30d1bb9" providerId="ADAL" clId="{86EA3B98-6AB8-488A-ACC5-1DA58761DE56}" dt="2022-04-15T17:29:40.690" v="3910"/>
          <ac:spMkLst>
            <pc:docMk/>
            <pc:sldMk cId="3461129290" sldId="818"/>
            <ac:spMk id="3" creationId="{00000000-0000-0000-0000-000000000000}"/>
          </ac:spMkLst>
        </pc:spChg>
        <pc:spChg chg="add del mod">
          <ac:chgData name="João Pedro Dias Miranda" userId="f21074d2-5547-4d9d-97a2-bc15d30d1bb9" providerId="ADAL" clId="{86EA3B98-6AB8-488A-ACC5-1DA58761DE56}" dt="2022-04-15T17:22:03.186" v="3681" actId="20577"/>
          <ac:spMkLst>
            <pc:docMk/>
            <pc:sldMk cId="3461129290" sldId="818"/>
            <ac:spMk id="12" creationId="{7B24374C-54F2-4BBD-9573-3B0B74FDB533}"/>
          </ac:spMkLst>
        </pc:spChg>
        <pc:spChg chg="mod">
          <ac:chgData name="João Pedro Dias Miranda" userId="f21074d2-5547-4d9d-97a2-bc15d30d1bb9" providerId="ADAL" clId="{86EA3B98-6AB8-488A-ACC5-1DA58761DE56}" dt="2022-04-15T17:22:06.571" v="3683" actId="20577"/>
          <ac:spMkLst>
            <pc:docMk/>
            <pc:sldMk cId="3461129290" sldId="818"/>
            <ac:spMk id="14" creationId="{809812D9-BC56-4016-8378-1423D21F5879}"/>
          </ac:spMkLst>
        </pc:spChg>
        <pc:picChg chg="del">
          <ac:chgData name="João Pedro Dias Miranda" userId="f21074d2-5547-4d9d-97a2-bc15d30d1bb9" providerId="ADAL" clId="{86EA3B98-6AB8-488A-ACC5-1DA58761DE56}" dt="2022-04-15T17:20:40.897" v="3658" actId="478"/>
          <ac:picMkLst>
            <pc:docMk/>
            <pc:sldMk cId="3461129290" sldId="818"/>
            <ac:picMk id="10" creationId="{09468195-1CC4-4FBC-87C9-849678A715BC}"/>
          </ac:picMkLst>
        </pc:picChg>
        <pc:picChg chg="del mod">
          <ac:chgData name="João Pedro Dias Miranda" userId="f21074d2-5547-4d9d-97a2-bc15d30d1bb9" providerId="ADAL" clId="{86EA3B98-6AB8-488A-ACC5-1DA58761DE56}" dt="2022-04-15T17:20:41.314" v="3660" actId="478"/>
          <ac:picMkLst>
            <pc:docMk/>
            <pc:sldMk cId="3461129290" sldId="818"/>
            <ac:picMk id="11" creationId="{FB6FF46F-53E6-49DB-988E-6094B82F849A}"/>
          </ac:picMkLst>
        </pc:picChg>
        <pc:picChg chg="add del mod">
          <ac:chgData name="João Pedro Dias Miranda" userId="f21074d2-5547-4d9d-97a2-bc15d30d1bb9" providerId="ADAL" clId="{86EA3B98-6AB8-488A-ACC5-1DA58761DE56}" dt="2022-04-15T17:21:26.166" v="3669" actId="21"/>
          <ac:picMkLst>
            <pc:docMk/>
            <pc:sldMk cId="3461129290" sldId="818"/>
            <ac:picMk id="13" creationId="{4D3D400D-E7F6-4521-B951-A8D090B2FB8B}"/>
          </ac:picMkLst>
        </pc:picChg>
        <pc:picChg chg="add del mod">
          <ac:chgData name="João Pedro Dias Miranda" userId="f21074d2-5547-4d9d-97a2-bc15d30d1bb9" providerId="ADAL" clId="{86EA3B98-6AB8-488A-ACC5-1DA58761DE56}" dt="2022-04-15T17:21:35.968" v="3674" actId="21"/>
          <ac:picMkLst>
            <pc:docMk/>
            <pc:sldMk cId="3461129290" sldId="818"/>
            <ac:picMk id="15" creationId="{A393E6E0-65F0-4A4C-A220-7E951CFB0E2C}"/>
          </ac:picMkLst>
        </pc:picChg>
        <pc:picChg chg="add mod">
          <ac:chgData name="João Pedro Dias Miranda" userId="f21074d2-5547-4d9d-97a2-bc15d30d1bb9" providerId="ADAL" clId="{86EA3B98-6AB8-488A-ACC5-1DA58761DE56}" dt="2022-04-15T17:21:33.954" v="3673"/>
          <ac:picMkLst>
            <pc:docMk/>
            <pc:sldMk cId="3461129290" sldId="818"/>
            <ac:picMk id="16" creationId="{D03225B3-08F8-4432-9720-0A475E3662A2}"/>
          </ac:picMkLst>
        </pc:picChg>
        <pc:picChg chg="add mod">
          <ac:chgData name="João Pedro Dias Miranda" userId="f21074d2-5547-4d9d-97a2-bc15d30d1bb9" providerId="ADAL" clId="{86EA3B98-6AB8-488A-ACC5-1DA58761DE56}" dt="2022-04-15T17:21:42.448" v="3678"/>
          <ac:picMkLst>
            <pc:docMk/>
            <pc:sldMk cId="3461129290" sldId="818"/>
            <ac:picMk id="17" creationId="{DDFFB64B-C461-439E-BFBC-A3C920C8498E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5T18:15:40.832" v="5950" actId="404"/>
        <pc:sldMkLst>
          <pc:docMk/>
          <pc:sldMk cId="4104069642" sldId="819"/>
        </pc:sldMkLst>
        <pc:spChg chg="mod">
          <ac:chgData name="João Pedro Dias Miranda" userId="f21074d2-5547-4d9d-97a2-bc15d30d1bb9" providerId="ADAL" clId="{86EA3B98-6AB8-488A-ACC5-1DA58761DE56}" dt="2022-04-15T17:29:31.251" v="3907"/>
          <ac:spMkLst>
            <pc:docMk/>
            <pc:sldMk cId="4104069642" sldId="819"/>
            <ac:spMk id="3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7:22:17.914" v="3690" actId="478"/>
          <ac:spMkLst>
            <pc:docMk/>
            <pc:sldMk cId="4104069642" sldId="819"/>
            <ac:spMk id="12" creationId="{7B24374C-54F2-4BBD-9573-3B0B74FDB533}"/>
          </ac:spMkLst>
        </pc:spChg>
        <pc:spChg chg="add mod">
          <ac:chgData name="João Pedro Dias Miranda" userId="f21074d2-5547-4d9d-97a2-bc15d30d1bb9" providerId="ADAL" clId="{86EA3B98-6AB8-488A-ACC5-1DA58761DE56}" dt="2022-04-15T18:15:40.832" v="5950" actId="404"/>
          <ac:spMkLst>
            <pc:docMk/>
            <pc:sldMk cId="4104069642" sldId="819"/>
            <ac:spMk id="13" creationId="{0AEB53C1-D008-49AD-A103-51B4F6DB6000}"/>
          </ac:spMkLst>
        </pc:spChg>
        <pc:spChg chg="del">
          <ac:chgData name="João Pedro Dias Miranda" userId="f21074d2-5547-4d9d-97a2-bc15d30d1bb9" providerId="ADAL" clId="{86EA3B98-6AB8-488A-ACC5-1DA58761DE56}" dt="2022-04-15T17:22:16.713" v="3689" actId="478"/>
          <ac:spMkLst>
            <pc:docMk/>
            <pc:sldMk cId="4104069642" sldId="819"/>
            <ac:spMk id="14" creationId="{809812D9-BC56-4016-8378-1423D21F5879}"/>
          </ac:spMkLst>
        </pc:spChg>
        <pc:picChg chg="del">
          <ac:chgData name="João Pedro Dias Miranda" userId="f21074d2-5547-4d9d-97a2-bc15d30d1bb9" providerId="ADAL" clId="{86EA3B98-6AB8-488A-ACC5-1DA58761DE56}" dt="2022-04-15T17:22:14.905" v="3687" actId="478"/>
          <ac:picMkLst>
            <pc:docMk/>
            <pc:sldMk cId="4104069642" sldId="819"/>
            <ac:picMk id="10" creationId="{09468195-1CC4-4FBC-87C9-849678A715BC}"/>
          </ac:picMkLst>
        </pc:picChg>
        <pc:picChg chg="del">
          <ac:chgData name="João Pedro Dias Miranda" userId="f21074d2-5547-4d9d-97a2-bc15d30d1bb9" providerId="ADAL" clId="{86EA3B98-6AB8-488A-ACC5-1DA58761DE56}" dt="2022-04-15T17:22:15.281" v="3688" actId="478"/>
          <ac:picMkLst>
            <pc:docMk/>
            <pc:sldMk cId="4104069642" sldId="819"/>
            <ac:picMk id="11" creationId="{FB6FF46F-53E6-49DB-988E-6094B82F849A}"/>
          </ac:picMkLst>
        </pc:picChg>
        <pc:picChg chg="add mod">
          <ac:chgData name="João Pedro Dias Miranda" userId="f21074d2-5547-4d9d-97a2-bc15d30d1bb9" providerId="ADAL" clId="{86EA3B98-6AB8-488A-ACC5-1DA58761DE56}" dt="2022-04-15T17:24:31.722" v="3747" actId="1076"/>
          <ac:picMkLst>
            <pc:docMk/>
            <pc:sldMk cId="4104069642" sldId="819"/>
            <ac:picMk id="15" creationId="{7FFACBBA-0DCE-441D-8D4D-6DCC7AD1B2F2}"/>
          </ac:picMkLst>
        </pc:picChg>
      </pc:sldChg>
      <pc:sldChg chg="addSp delSp modSp add del mod">
        <pc:chgData name="João Pedro Dias Miranda" userId="f21074d2-5547-4d9d-97a2-bc15d30d1bb9" providerId="ADAL" clId="{86EA3B98-6AB8-488A-ACC5-1DA58761DE56}" dt="2022-04-18T08:56:52.084" v="6342" actId="47"/>
        <pc:sldMkLst>
          <pc:docMk/>
          <pc:sldMk cId="2577794628" sldId="820"/>
        </pc:sldMkLst>
        <pc:spChg chg="mod">
          <ac:chgData name="João Pedro Dias Miranda" userId="f21074d2-5547-4d9d-97a2-bc15d30d1bb9" providerId="ADAL" clId="{86EA3B98-6AB8-488A-ACC5-1DA58761DE56}" dt="2022-04-15T17:29:43.032" v="3911"/>
          <ac:spMkLst>
            <pc:docMk/>
            <pc:sldMk cId="2577794628" sldId="82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25:03.093" v="3755" actId="1076"/>
          <ac:spMkLst>
            <pc:docMk/>
            <pc:sldMk cId="2577794628" sldId="820"/>
            <ac:spMk id="4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7:24:56.578" v="3752" actId="478"/>
          <ac:spMkLst>
            <pc:docMk/>
            <pc:sldMk cId="2577794628" sldId="820"/>
            <ac:spMk id="12" creationId="{7B24374C-54F2-4BBD-9573-3B0B74FDB533}"/>
          </ac:spMkLst>
        </pc:spChg>
        <pc:spChg chg="add mod">
          <ac:chgData name="João Pedro Dias Miranda" userId="f21074d2-5547-4d9d-97a2-bc15d30d1bb9" providerId="ADAL" clId="{86EA3B98-6AB8-488A-ACC5-1DA58761DE56}" dt="2022-04-15T17:28:41.796" v="3901" actId="20577"/>
          <ac:spMkLst>
            <pc:docMk/>
            <pc:sldMk cId="2577794628" sldId="820"/>
            <ac:spMk id="13" creationId="{D8C87A8B-8E25-4D61-A73B-B19B66393C19}"/>
          </ac:spMkLst>
        </pc:spChg>
        <pc:spChg chg="del">
          <ac:chgData name="João Pedro Dias Miranda" userId="f21074d2-5547-4d9d-97a2-bc15d30d1bb9" providerId="ADAL" clId="{86EA3B98-6AB8-488A-ACC5-1DA58761DE56}" dt="2022-04-15T17:24:55.452" v="3751" actId="478"/>
          <ac:spMkLst>
            <pc:docMk/>
            <pc:sldMk cId="2577794628" sldId="820"/>
            <ac:spMk id="14" creationId="{809812D9-BC56-4016-8378-1423D21F5879}"/>
          </ac:spMkLst>
        </pc:spChg>
        <pc:picChg chg="del">
          <ac:chgData name="João Pedro Dias Miranda" userId="f21074d2-5547-4d9d-97a2-bc15d30d1bb9" providerId="ADAL" clId="{86EA3B98-6AB8-488A-ACC5-1DA58761DE56}" dt="2022-04-15T17:24:53.674" v="3749" actId="478"/>
          <ac:picMkLst>
            <pc:docMk/>
            <pc:sldMk cId="2577794628" sldId="820"/>
            <ac:picMk id="16" creationId="{D03225B3-08F8-4432-9720-0A475E3662A2}"/>
          </ac:picMkLst>
        </pc:picChg>
        <pc:picChg chg="del">
          <ac:chgData name="João Pedro Dias Miranda" userId="f21074d2-5547-4d9d-97a2-bc15d30d1bb9" providerId="ADAL" clId="{86EA3B98-6AB8-488A-ACC5-1DA58761DE56}" dt="2022-04-15T17:24:53.986" v="3750" actId="478"/>
          <ac:picMkLst>
            <pc:docMk/>
            <pc:sldMk cId="2577794628" sldId="820"/>
            <ac:picMk id="17" creationId="{DDFFB64B-C461-439E-BFBC-A3C920C8498E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8T09:43:14.107" v="7545" actId="20577"/>
        <pc:sldMkLst>
          <pc:docMk/>
          <pc:sldMk cId="3671462167" sldId="821"/>
        </pc:sldMkLst>
        <pc:spChg chg="del mod">
          <ac:chgData name="João Pedro Dias Miranda" userId="f21074d2-5547-4d9d-97a2-bc15d30d1bb9" providerId="ADAL" clId="{86EA3B98-6AB8-488A-ACC5-1DA58761DE56}" dt="2022-04-18T09:03:55.671" v="6541" actId="478"/>
          <ac:spMkLst>
            <pc:docMk/>
            <pc:sldMk cId="3671462167" sldId="821"/>
            <ac:spMk id="2" creationId="{D1283F2D-99ED-D1E7-42A8-622D78285F65}"/>
          </ac:spMkLst>
        </pc:spChg>
        <pc:spChg chg="mod">
          <ac:chgData name="João Pedro Dias Miranda" userId="f21074d2-5547-4d9d-97a2-bc15d30d1bb9" providerId="ADAL" clId="{86EA3B98-6AB8-488A-ACC5-1DA58761DE56}" dt="2022-04-15T17:29:48.295" v="3912"/>
          <ac:spMkLst>
            <pc:docMk/>
            <pc:sldMk cId="3671462167" sldId="821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30:18.227" v="3967" actId="14100"/>
          <ac:spMkLst>
            <pc:docMk/>
            <pc:sldMk cId="3671462167" sldId="821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8T09:43:14.107" v="7545" actId="20577"/>
          <ac:spMkLst>
            <pc:docMk/>
            <pc:sldMk cId="3671462167" sldId="821"/>
            <ac:spMk id="7" creationId="{9E76F03E-0D34-4092-B027-9F612E36587E}"/>
          </ac:spMkLst>
        </pc:spChg>
        <pc:spChg chg="del mod">
          <ac:chgData name="João Pedro Dias Miranda" userId="f21074d2-5547-4d9d-97a2-bc15d30d1bb9" providerId="ADAL" clId="{86EA3B98-6AB8-488A-ACC5-1DA58761DE56}" dt="2022-04-18T09:03:51.815" v="6540" actId="478"/>
          <ac:spMkLst>
            <pc:docMk/>
            <pc:sldMk cId="3671462167" sldId="821"/>
            <ac:spMk id="11" creationId="{6219FF57-6671-AD21-C869-A3BECCABD04C}"/>
          </ac:spMkLst>
        </pc:spChg>
        <pc:graphicFrameChg chg="del">
          <ac:chgData name="João Pedro Dias Miranda" userId="f21074d2-5547-4d9d-97a2-bc15d30d1bb9" providerId="ADAL" clId="{86EA3B98-6AB8-488A-ACC5-1DA58761DE56}" dt="2022-04-15T17:30:21.156" v="3968" actId="478"/>
          <ac:graphicFrameMkLst>
            <pc:docMk/>
            <pc:sldMk cId="3671462167" sldId="821"/>
            <ac:graphicFrameMk id="2" creationId="{AC7CC6A4-AC0B-4DAE-8F48-51E2DCB4D99D}"/>
          </ac:graphicFrameMkLst>
        </pc:graphicFrameChg>
        <pc:graphicFrameChg chg="add mod modGraphic">
          <ac:chgData name="João Pedro Dias Miranda" userId="f21074d2-5547-4d9d-97a2-bc15d30d1bb9" providerId="ADAL" clId="{86EA3B98-6AB8-488A-ACC5-1DA58761DE56}" dt="2022-04-18T09:03:21.303" v="6515" actId="1076"/>
          <ac:graphicFrameMkLst>
            <pc:docMk/>
            <pc:sldMk cId="3671462167" sldId="821"/>
            <ac:graphicFrameMk id="9" creationId="{00DB2822-F870-48A3-9789-E5E15DC376A1}"/>
          </ac:graphicFrameMkLst>
        </pc:graphicFrameChg>
      </pc:sldChg>
      <pc:sldChg chg="addSp delSp modSp add del mod">
        <pc:chgData name="João Pedro Dias Miranda" userId="f21074d2-5547-4d9d-97a2-bc15d30d1bb9" providerId="ADAL" clId="{86EA3B98-6AB8-488A-ACC5-1DA58761DE56}" dt="2022-04-18T09:10:20.157" v="6750"/>
        <pc:sldMkLst>
          <pc:docMk/>
          <pc:sldMk cId="148920041" sldId="822"/>
        </pc:sldMkLst>
        <pc:spChg chg="add del mod">
          <ac:chgData name="João Pedro Dias Miranda" userId="f21074d2-5547-4d9d-97a2-bc15d30d1bb9" providerId="ADAL" clId="{86EA3B98-6AB8-488A-ACC5-1DA58761DE56}" dt="2022-04-18T09:05:32.287" v="6557" actId="1076"/>
          <ac:spMkLst>
            <pc:docMk/>
            <pc:sldMk cId="148920041" sldId="822"/>
            <ac:spMk id="2" creationId="{16D3B17F-5902-393C-DC9B-FC11FDFD9008}"/>
          </ac:spMkLst>
        </pc:spChg>
        <pc:spChg chg="mod">
          <ac:chgData name="João Pedro Dias Miranda" userId="f21074d2-5547-4d9d-97a2-bc15d30d1bb9" providerId="ADAL" clId="{86EA3B98-6AB8-488A-ACC5-1DA58761DE56}" dt="2022-04-18T09:07:07.455" v="6648" actId="404"/>
          <ac:spMkLst>
            <pc:docMk/>
            <pc:sldMk cId="148920041" sldId="822"/>
            <ac:spMk id="7" creationId="{9E76F03E-0D34-4092-B027-9F612E36587E}"/>
          </ac:spMkLst>
        </pc:spChg>
        <pc:spChg chg="add mod">
          <ac:chgData name="João Pedro Dias Miranda" userId="f21074d2-5547-4d9d-97a2-bc15d30d1bb9" providerId="ADAL" clId="{86EA3B98-6AB8-488A-ACC5-1DA58761DE56}" dt="2022-04-18T09:07:51.610" v="6649"/>
          <ac:spMkLst>
            <pc:docMk/>
            <pc:sldMk cId="148920041" sldId="822"/>
            <ac:spMk id="11" creationId="{852458F8-4C70-40F3-AC85-D576132CC0DC}"/>
          </ac:spMkLst>
        </pc:spChg>
        <pc:spChg chg="add mod">
          <ac:chgData name="João Pedro Dias Miranda" userId="f21074d2-5547-4d9d-97a2-bc15d30d1bb9" providerId="ADAL" clId="{86EA3B98-6AB8-488A-ACC5-1DA58761DE56}" dt="2022-04-18T09:07:53.617" v="6650"/>
          <ac:spMkLst>
            <pc:docMk/>
            <pc:sldMk cId="148920041" sldId="822"/>
            <ac:spMk id="12" creationId="{C19675A9-2826-4749-AE75-B3A59F22E49A}"/>
          </ac:spMkLst>
        </pc:spChg>
        <pc:graphicFrameChg chg="del">
          <ac:chgData name="João Pedro Dias Miranda" userId="f21074d2-5547-4d9d-97a2-bc15d30d1bb9" providerId="ADAL" clId="{86EA3B98-6AB8-488A-ACC5-1DA58761DE56}" dt="2022-04-15T17:36:32.627" v="4390" actId="478"/>
          <ac:graphicFrameMkLst>
            <pc:docMk/>
            <pc:sldMk cId="148920041" sldId="822"/>
            <ac:graphicFrameMk id="9" creationId="{00DB2822-F870-48A3-9789-E5E15DC376A1}"/>
          </ac:graphicFrameMkLst>
        </pc:graphicFrameChg>
        <pc:picChg chg="add mod">
          <ac:chgData name="João Pedro Dias Miranda" userId="f21074d2-5547-4d9d-97a2-bc15d30d1bb9" providerId="ADAL" clId="{86EA3B98-6AB8-488A-ACC5-1DA58761DE56}" dt="2022-04-18T09:05:35.159" v="6558" actId="1076"/>
          <ac:picMkLst>
            <pc:docMk/>
            <pc:sldMk cId="148920041" sldId="822"/>
            <ac:picMk id="10" creationId="{EE719994-568F-4865-81ED-354687C709A4}"/>
          </ac:picMkLst>
        </pc:picChg>
      </pc:sldChg>
      <pc:sldChg chg="addSp delSp modSp add del mod">
        <pc:chgData name="João Pedro Dias Miranda" userId="f21074d2-5547-4d9d-97a2-bc15d30d1bb9" providerId="ADAL" clId="{86EA3B98-6AB8-488A-ACC5-1DA58761DE56}" dt="2022-04-15T18:18:53.840" v="5986" actId="47"/>
        <pc:sldMkLst>
          <pc:docMk/>
          <pc:sldMk cId="4149491885" sldId="823"/>
        </pc:sldMkLst>
        <pc:spChg chg="mod">
          <ac:chgData name="João Pedro Dias Miranda" userId="f21074d2-5547-4d9d-97a2-bc15d30d1bb9" providerId="ADAL" clId="{86EA3B98-6AB8-488A-ACC5-1DA58761DE56}" dt="2022-04-15T17:39:04.243" v="4684" actId="20577"/>
          <ac:spMkLst>
            <pc:docMk/>
            <pc:sldMk cId="4149491885" sldId="823"/>
            <ac:spMk id="7" creationId="{9E76F03E-0D34-4092-B027-9F612E36587E}"/>
          </ac:spMkLst>
        </pc:spChg>
        <pc:picChg chg="add mod">
          <ac:chgData name="João Pedro Dias Miranda" userId="f21074d2-5547-4d9d-97a2-bc15d30d1bb9" providerId="ADAL" clId="{86EA3B98-6AB8-488A-ACC5-1DA58761DE56}" dt="2022-04-15T17:38:28.995" v="4596" actId="1076"/>
          <ac:picMkLst>
            <pc:docMk/>
            <pc:sldMk cId="4149491885" sldId="823"/>
            <ac:picMk id="9" creationId="{4CF26F29-173C-426A-B7FA-3B9BB0F0D4C3}"/>
          </ac:picMkLst>
        </pc:picChg>
        <pc:picChg chg="del">
          <ac:chgData name="João Pedro Dias Miranda" userId="f21074d2-5547-4d9d-97a2-bc15d30d1bb9" providerId="ADAL" clId="{86EA3B98-6AB8-488A-ACC5-1DA58761DE56}" dt="2022-04-15T17:38:06.289" v="4587" actId="478"/>
          <ac:picMkLst>
            <pc:docMk/>
            <pc:sldMk cId="4149491885" sldId="823"/>
            <ac:picMk id="10" creationId="{EE719994-568F-4865-81ED-354687C709A4}"/>
          </ac:picMkLst>
        </pc:picChg>
      </pc:sldChg>
      <pc:sldChg chg="modSp add mod">
        <pc:chgData name="João Pedro Dias Miranda" userId="f21074d2-5547-4d9d-97a2-bc15d30d1bb9" providerId="ADAL" clId="{86EA3B98-6AB8-488A-ACC5-1DA58761DE56}" dt="2022-04-15T17:39:36.123" v="4735" actId="1076"/>
        <pc:sldMkLst>
          <pc:docMk/>
          <pc:sldMk cId="620035297" sldId="824"/>
        </pc:sldMkLst>
        <pc:spChg chg="mod">
          <ac:chgData name="João Pedro Dias Miranda" userId="f21074d2-5547-4d9d-97a2-bc15d30d1bb9" providerId="ADAL" clId="{86EA3B98-6AB8-488A-ACC5-1DA58761DE56}" dt="2022-04-15T17:39:32.604" v="4734" actId="20577"/>
          <ac:spMkLst>
            <pc:docMk/>
            <pc:sldMk cId="620035297" sldId="824"/>
            <ac:spMk id="7" creationId="{9E76F03E-0D34-4092-B027-9F612E36587E}"/>
          </ac:spMkLst>
        </pc:spChg>
        <pc:picChg chg="mod">
          <ac:chgData name="João Pedro Dias Miranda" userId="f21074d2-5547-4d9d-97a2-bc15d30d1bb9" providerId="ADAL" clId="{86EA3B98-6AB8-488A-ACC5-1DA58761DE56}" dt="2022-04-15T17:39:36.123" v="4735" actId="1076"/>
          <ac:picMkLst>
            <pc:docMk/>
            <pc:sldMk cId="620035297" sldId="824"/>
            <ac:picMk id="9" creationId="{4CF26F29-173C-426A-B7FA-3B9BB0F0D4C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16:24.006" v="6807" actId="20577"/>
        <pc:sldMkLst>
          <pc:docMk/>
          <pc:sldMk cId="2649573083" sldId="825"/>
        </pc:sldMkLst>
        <pc:spChg chg="mod">
          <ac:chgData name="João Pedro Dias Miranda" userId="f21074d2-5547-4d9d-97a2-bc15d30d1bb9" providerId="ADAL" clId="{86EA3B98-6AB8-488A-ACC5-1DA58761DE56}" dt="2022-04-18T09:16:24.006" v="6807" actId="20577"/>
          <ac:spMkLst>
            <pc:docMk/>
            <pc:sldMk cId="2649573083" sldId="825"/>
            <ac:spMk id="7" creationId="{9E76F03E-0D34-4092-B027-9F612E36587E}"/>
          </ac:spMkLst>
        </pc:spChg>
        <pc:spChg chg="del mod">
          <ac:chgData name="João Pedro Dias Miranda" userId="f21074d2-5547-4d9d-97a2-bc15d30d1bb9" providerId="ADAL" clId="{86EA3B98-6AB8-488A-ACC5-1DA58761DE56}" dt="2022-04-18T09:16:17.198" v="6805" actId="478"/>
          <ac:spMkLst>
            <pc:docMk/>
            <pc:sldMk cId="2649573083" sldId="825"/>
            <ac:spMk id="10" creationId="{6774DAC0-824E-1F14-17F1-1137E4D53DF2}"/>
          </ac:spMkLst>
        </pc:spChg>
        <pc:graphicFrameChg chg="add mod modGraphic">
          <ac:chgData name="João Pedro Dias Miranda" userId="f21074d2-5547-4d9d-97a2-bc15d30d1bb9" providerId="ADAL" clId="{86EA3B98-6AB8-488A-ACC5-1DA58761DE56}" dt="2022-04-18T09:16:15.763" v="6803" actId="1076"/>
          <ac:graphicFrameMkLst>
            <pc:docMk/>
            <pc:sldMk cId="2649573083" sldId="825"/>
            <ac:graphicFrameMk id="2" creationId="{90C76989-3C6E-4AAD-8C6C-A9E4104F517D}"/>
          </ac:graphicFrameMkLst>
        </pc:graphicFrameChg>
        <pc:picChg chg="del">
          <ac:chgData name="João Pedro Dias Miranda" userId="f21074d2-5547-4d9d-97a2-bc15d30d1bb9" providerId="ADAL" clId="{86EA3B98-6AB8-488A-ACC5-1DA58761DE56}" dt="2022-04-15T17:39:42.041" v="4737" actId="478"/>
          <ac:picMkLst>
            <pc:docMk/>
            <pc:sldMk cId="2649573083" sldId="825"/>
            <ac:picMk id="9" creationId="{4CF26F29-173C-426A-B7FA-3B9BB0F0D4C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8:30:12.559" v="7894"/>
        <pc:sldMkLst>
          <pc:docMk/>
          <pc:sldMk cId="2244481421" sldId="826"/>
        </pc:sldMkLst>
        <pc:spChg chg="mod">
          <ac:chgData name="João Pedro Dias Miranda" userId="f21074d2-5547-4d9d-97a2-bc15d30d1bb9" providerId="ADAL" clId="{86EA3B98-6AB8-488A-ACC5-1DA58761DE56}" dt="2022-04-19T18:30:12.559" v="7894"/>
          <ac:spMkLst>
            <pc:docMk/>
            <pc:sldMk cId="2244481421" sldId="82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45:51.047" v="5210" actId="14100"/>
          <ac:spMkLst>
            <pc:docMk/>
            <pc:sldMk cId="2244481421" sldId="826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43:14.994" v="5016" actId="20577"/>
          <ac:spMkLst>
            <pc:docMk/>
            <pc:sldMk cId="2244481421" sldId="826"/>
            <ac:spMk id="7" creationId="{9E76F03E-0D34-4092-B027-9F612E36587E}"/>
          </ac:spMkLst>
        </pc:spChg>
        <pc:spChg chg="add mod">
          <ac:chgData name="João Pedro Dias Miranda" userId="f21074d2-5547-4d9d-97a2-bc15d30d1bb9" providerId="ADAL" clId="{86EA3B98-6AB8-488A-ACC5-1DA58761DE56}" dt="2022-04-19T17:51:26.168" v="7657" actId="20577"/>
          <ac:spMkLst>
            <pc:docMk/>
            <pc:sldMk cId="2244481421" sldId="826"/>
            <ac:spMk id="9" creationId="{2EF2697C-86E0-4CC4-AA0B-6DD38F00A937}"/>
          </ac:spMkLst>
        </pc:spChg>
        <pc:graphicFrameChg chg="del">
          <ac:chgData name="João Pedro Dias Miranda" userId="f21074d2-5547-4d9d-97a2-bc15d30d1bb9" providerId="ADAL" clId="{86EA3B98-6AB8-488A-ACC5-1DA58761DE56}" dt="2022-04-15T17:43:12.332" v="5014" actId="478"/>
          <ac:graphicFrameMkLst>
            <pc:docMk/>
            <pc:sldMk cId="2244481421" sldId="826"/>
            <ac:graphicFrameMk id="2" creationId="{90C76989-3C6E-4AAD-8C6C-A9E4104F517D}"/>
          </ac:graphicFrameMkLst>
        </pc:graphicFrameChg>
        <pc:picChg chg="add mod">
          <ac:chgData name="João Pedro Dias Miranda" userId="f21074d2-5547-4d9d-97a2-bc15d30d1bb9" providerId="ADAL" clId="{86EA3B98-6AB8-488A-ACC5-1DA58761DE56}" dt="2022-04-19T17:51:12.848" v="7647" actId="1036"/>
          <ac:picMkLst>
            <pc:docMk/>
            <pc:sldMk cId="2244481421" sldId="826"/>
            <ac:picMk id="10" creationId="{63F6B079-0138-4C2B-A2A0-7EFB979D428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8:30:12.169" v="7893"/>
        <pc:sldMkLst>
          <pc:docMk/>
          <pc:sldMk cId="97063774" sldId="827"/>
        </pc:sldMkLst>
        <pc:spChg chg="mod">
          <ac:chgData name="João Pedro Dias Miranda" userId="f21074d2-5547-4d9d-97a2-bc15d30d1bb9" providerId="ADAL" clId="{86EA3B98-6AB8-488A-ACC5-1DA58761DE56}" dt="2022-04-19T18:30:12.169" v="7893"/>
          <ac:spMkLst>
            <pc:docMk/>
            <pc:sldMk cId="97063774" sldId="827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8T09:45:59.871" v="7593" actId="20577"/>
          <ac:spMkLst>
            <pc:docMk/>
            <pc:sldMk cId="97063774" sldId="827"/>
            <ac:spMk id="9" creationId="{2EF2697C-86E0-4CC4-AA0B-6DD38F00A937}"/>
          </ac:spMkLst>
        </pc:spChg>
        <pc:picChg chg="del">
          <ac:chgData name="João Pedro Dias Miranda" userId="f21074d2-5547-4d9d-97a2-bc15d30d1bb9" providerId="ADAL" clId="{86EA3B98-6AB8-488A-ACC5-1DA58761DE56}" dt="2022-04-15T17:46:01.720" v="5214" actId="478"/>
          <ac:picMkLst>
            <pc:docMk/>
            <pc:sldMk cId="97063774" sldId="827"/>
            <ac:picMk id="10" creationId="{63F6B079-0138-4C2B-A2A0-7EFB979D4280}"/>
          </ac:picMkLst>
        </pc:picChg>
        <pc:picChg chg="add mod">
          <ac:chgData name="João Pedro Dias Miranda" userId="f21074d2-5547-4d9d-97a2-bc15d30d1bb9" providerId="ADAL" clId="{86EA3B98-6AB8-488A-ACC5-1DA58761DE56}" dt="2022-04-15T17:46:56.058" v="5284" actId="1076"/>
          <ac:picMkLst>
            <pc:docMk/>
            <pc:sldMk cId="97063774" sldId="827"/>
            <ac:picMk id="11" creationId="{48FA25DF-C59D-4BA6-AE12-E3AFF23FBD76}"/>
          </ac:picMkLst>
        </pc:picChg>
      </pc:sldChg>
      <pc:sldChg chg="delSp modSp add del mod">
        <pc:chgData name="João Pedro Dias Miranda" userId="f21074d2-5547-4d9d-97a2-bc15d30d1bb9" providerId="ADAL" clId="{86EA3B98-6AB8-488A-ACC5-1DA58761DE56}" dt="2022-04-15T17:45:58.138" v="5212" actId="47"/>
        <pc:sldMkLst>
          <pc:docMk/>
          <pc:sldMk cId="1995731616" sldId="827"/>
        </pc:sldMkLst>
        <pc:spChg chg="mod">
          <ac:chgData name="João Pedro Dias Miranda" userId="f21074d2-5547-4d9d-97a2-bc15d30d1bb9" providerId="ADAL" clId="{86EA3B98-6AB8-488A-ACC5-1DA58761DE56}" dt="2022-04-15T17:45:54.016" v="5211" actId="14100"/>
          <ac:spMkLst>
            <pc:docMk/>
            <pc:sldMk cId="1995731616" sldId="827"/>
            <ac:spMk id="5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7:45:47.329" v="5209" actId="478"/>
          <ac:picMkLst>
            <pc:docMk/>
            <pc:sldMk cId="1995731616" sldId="827"/>
            <ac:picMk id="10" creationId="{63F6B079-0138-4C2B-A2A0-7EFB979D428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8:30:11.818" v="7892"/>
        <pc:sldMkLst>
          <pc:docMk/>
          <pc:sldMk cId="2999128610" sldId="828"/>
        </pc:sldMkLst>
        <pc:spChg chg="mod">
          <ac:chgData name="João Pedro Dias Miranda" userId="f21074d2-5547-4d9d-97a2-bc15d30d1bb9" providerId="ADAL" clId="{86EA3B98-6AB8-488A-ACC5-1DA58761DE56}" dt="2022-04-19T18:30:11.818" v="7892"/>
          <ac:spMkLst>
            <pc:docMk/>
            <pc:sldMk cId="2999128610" sldId="828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48:38.721" v="5390" actId="20577"/>
          <ac:spMkLst>
            <pc:docMk/>
            <pc:sldMk cId="2999128610" sldId="828"/>
            <ac:spMk id="9" creationId="{2EF2697C-86E0-4CC4-AA0B-6DD38F00A937}"/>
          </ac:spMkLst>
        </pc:spChg>
        <pc:picChg chg="add mod">
          <ac:chgData name="João Pedro Dias Miranda" userId="f21074d2-5547-4d9d-97a2-bc15d30d1bb9" providerId="ADAL" clId="{86EA3B98-6AB8-488A-ACC5-1DA58761DE56}" dt="2022-04-15T17:48:02.055" v="5376" actId="1076"/>
          <ac:picMkLst>
            <pc:docMk/>
            <pc:sldMk cId="2999128610" sldId="828"/>
            <ac:picMk id="10" creationId="{7A6BD2A6-0EBB-4D9D-B9CA-94767966E12F}"/>
          </ac:picMkLst>
        </pc:picChg>
        <pc:picChg chg="del">
          <ac:chgData name="João Pedro Dias Miranda" userId="f21074d2-5547-4d9d-97a2-bc15d30d1bb9" providerId="ADAL" clId="{86EA3B98-6AB8-488A-ACC5-1DA58761DE56}" dt="2022-04-15T17:47:06.991" v="5286" actId="478"/>
          <ac:picMkLst>
            <pc:docMk/>
            <pc:sldMk cId="2999128610" sldId="828"/>
            <ac:picMk id="11" creationId="{48FA25DF-C59D-4BA6-AE12-E3AFF23FBD76}"/>
          </ac:picMkLst>
        </pc:picChg>
        <pc:picChg chg="add mod">
          <ac:chgData name="João Pedro Dias Miranda" userId="f21074d2-5547-4d9d-97a2-bc15d30d1bb9" providerId="ADAL" clId="{86EA3B98-6AB8-488A-ACC5-1DA58761DE56}" dt="2022-04-15T17:48:03.746" v="5377" actId="1076"/>
          <ac:picMkLst>
            <pc:docMk/>
            <pc:sldMk cId="2999128610" sldId="828"/>
            <ac:picMk id="12" creationId="{350E750D-1659-4F62-8D21-0943E9F8363C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5T17:49:40.572" v="5447" actId="14100"/>
        <pc:sldMkLst>
          <pc:docMk/>
          <pc:sldMk cId="656834247" sldId="829"/>
        </pc:sldMkLst>
        <pc:spChg chg="mod">
          <ac:chgData name="João Pedro Dias Miranda" userId="f21074d2-5547-4d9d-97a2-bc15d30d1bb9" providerId="ADAL" clId="{86EA3B98-6AB8-488A-ACC5-1DA58761DE56}" dt="2022-04-15T17:48:52.689" v="5439" actId="20577"/>
          <ac:spMkLst>
            <pc:docMk/>
            <pc:sldMk cId="656834247" sldId="829"/>
            <ac:spMk id="9" creationId="{2EF2697C-86E0-4CC4-AA0B-6DD38F00A937}"/>
          </ac:spMkLst>
        </pc:spChg>
        <pc:picChg chg="del">
          <ac:chgData name="João Pedro Dias Miranda" userId="f21074d2-5547-4d9d-97a2-bc15d30d1bb9" providerId="ADAL" clId="{86EA3B98-6AB8-488A-ACC5-1DA58761DE56}" dt="2022-04-15T17:49:12.608" v="5442" actId="478"/>
          <ac:picMkLst>
            <pc:docMk/>
            <pc:sldMk cId="656834247" sldId="829"/>
            <ac:picMk id="10" creationId="{7A6BD2A6-0EBB-4D9D-B9CA-94767966E12F}"/>
          </ac:picMkLst>
        </pc:picChg>
        <pc:picChg chg="add mod">
          <ac:chgData name="João Pedro Dias Miranda" userId="f21074d2-5547-4d9d-97a2-bc15d30d1bb9" providerId="ADAL" clId="{86EA3B98-6AB8-488A-ACC5-1DA58761DE56}" dt="2022-04-15T17:49:15.627" v="5443" actId="14100"/>
          <ac:picMkLst>
            <pc:docMk/>
            <pc:sldMk cId="656834247" sldId="829"/>
            <ac:picMk id="11" creationId="{97AE496E-093F-4691-A1DE-333675FA6747}"/>
          </ac:picMkLst>
        </pc:picChg>
        <pc:picChg chg="del">
          <ac:chgData name="João Pedro Dias Miranda" userId="f21074d2-5547-4d9d-97a2-bc15d30d1bb9" providerId="ADAL" clId="{86EA3B98-6AB8-488A-ACC5-1DA58761DE56}" dt="2022-04-15T17:49:37.856" v="5446" actId="478"/>
          <ac:picMkLst>
            <pc:docMk/>
            <pc:sldMk cId="656834247" sldId="829"/>
            <ac:picMk id="12" creationId="{350E750D-1659-4F62-8D21-0943E9F8363C}"/>
          </ac:picMkLst>
        </pc:picChg>
        <pc:picChg chg="add mod">
          <ac:chgData name="João Pedro Dias Miranda" userId="f21074d2-5547-4d9d-97a2-bc15d30d1bb9" providerId="ADAL" clId="{86EA3B98-6AB8-488A-ACC5-1DA58761DE56}" dt="2022-04-15T17:49:40.572" v="5447" actId="14100"/>
          <ac:picMkLst>
            <pc:docMk/>
            <pc:sldMk cId="656834247" sldId="829"/>
            <ac:picMk id="13" creationId="{8A1583CA-0C2F-4943-BD27-D4C0643D76C6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5T17:55:45.835" v="5633" actId="1076"/>
        <pc:sldMkLst>
          <pc:docMk/>
          <pc:sldMk cId="1914553772" sldId="830"/>
        </pc:sldMkLst>
        <pc:spChg chg="mod">
          <ac:chgData name="João Pedro Dias Miranda" userId="f21074d2-5547-4d9d-97a2-bc15d30d1bb9" providerId="ADAL" clId="{86EA3B98-6AB8-488A-ACC5-1DA58761DE56}" dt="2022-04-15T17:55:45.835" v="5633" actId="1076"/>
          <ac:spMkLst>
            <pc:docMk/>
            <pc:sldMk cId="1914553772" sldId="830"/>
            <ac:spMk id="6" creationId="{37A3F5A2-D267-4920-93BE-AF1E445BB0F2}"/>
          </ac:spMkLst>
        </pc:spChg>
        <pc:spChg chg="del">
          <ac:chgData name="João Pedro Dias Miranda" userId="f21074d2-5547-4d9d-97a2-bc15d30d1bb9" providerId="ADAL" clId="{86EA3B98-6AB8-488A-ACC5-1DA58761DE56}" dt="2022-04-15T17:55:17.665" v="5624" actId="478"/>
          <ac:spMkLst>
            <pc:docMk/>
            <pc:sldMk cId="1914553772" sldId="830"/>
            <ac:spMk id="7" creationId="{00F37335-8CEB-44B3-8C75-BF6C90A19979}"/>
          </ac:spMkLst>
        </pc:spChg>
        <pc:picChg chg="add del">
          <ac:chgData name="João Pedro Dias Miranda" userId="f21074d2-5547-4d9d-97a2-bc15d30d1bb9" providerId="ADAL" clId="{86EA3B98-6AB8-488A-ACC5-1DA58761DE56}" dt="2022-04-15T17:55:37.833" v="5630" actId="22"/>
          <ac:picMkLst>
            <pc:docMk/>
            <pc:sldMk cId="1914553772" sldId="830"/>
            <ac:picMk id="4" creationId="{51E83A90-F1F1-499C-BF95-187CF37DBAF0}"/>
          </ac:picMkLst>
        </pc:picChg>
        <pc:cxnChg chg="del">
          <ac:chgData name="João Pedro Dias Miranda" userId="f21074d2-5547-4d9d-97a2-bc15d30d1bb9" providerId="ADAL" clId="{86EA3B98-6AB8-488A-ACC5-1DA58761DE56}" dt="2022-04-15T17:55:16.007" v="5623" actId="478"/>
          <ac:cxnSpMkLst>
            <pc:docMk/>
            <pc:sldMk cId="1914553772" sldId="830"/>
            <ac:cxnSpMk id="8" creationId="{453D6D11-460F-4AC6-A237-402534ECCD28}"/>
          </ac:cxnSpMkLst>
        </pc:cxnChg>
      </pc:sldChg>
      <pc:sldChg chg="modSp add mod ord">
        <pc:chgData name="João Pedro Dias Miranda" userId="f21074d2-5547-4d9d-97a2-bc15d30d1bb9" providerId="ADAL" clId="{86EA3B98-6AB8-488A-ACC5-1DA58761DE56}" dt="2022-04-15T17:56:04.797" v="5639"/>
        <pc:sldMkLst>
          <pc:docMk/>
          <pc:sldMk cId="755319430" sldId="831"/>
        </pc:sldMkLst>
        <pc:spChg chg="mod">
          <ac:chgData name="João Pedro Dias Miranda" userId="f21074d2-5547-4d9d-97a2-bc15d30d1bb9" providerId="ADAL" clId="{86EA3B98-6AB8-488A-ACC5-1DA58761DE56}" dt="2022-04-15T17:56:04.797" v="5639"/>
          <ac:spMkLst>
            <pc:docMk/>
            <pc:sldMk cId="755319430" sldId="831"/>
            <ac:spMk id="6" creationId="{37A3F5A2-D267-4920-93BE-AF1E445BB0F2}"/>
          </ac:spMkLst>
        </pc:spChg>
      </pc:sldChg>
      <pc:sldChg chg="modSp add mod">
        <pc:chgData name="João Pedro Dias Miranda" userId="f21074d2-5547-4d9d-97a2-bc15d30d1bb9" providerId="ADAL" clId="{86EA3B98-6AB8-488A-ACC5-1DA58761DE56}" dt="2022-04-15T17:56:22.727" v="5661" actId="20577"/>
        <pc:sldMkLst>
          <pc:docMk/>
          <pc:sldMk cId="94179634" sldId="832"/>
        </pc:sldMkLst>
        <pc:spChg chg="mod">
          <ac:chgData name="João Pedro Dias Miranda" userId="f21074d2-5547-4d9d-97a2-bc15d30d1bb9" providerId="ADAL" clId="{86EA3B98-6AB8-488A-ACC5-1DA58761DE56}" dt="2022-04-15T17:56:22.727" v="5661" actId="20577"/>
          <ac:spMkLst>
            <pc:docMk/>
            <pc:sldMk cId="94179634" sldId="832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5T18:33:24.832" v="6140" actId="14100"/>
        <pc:sldMkLst>
          <pc:docMk/>
          <pc:sldMk cId="1072394928" sldId="833"/>
        </pc:sldMkLst>
        <pc:spChg chg="mod">
          <ac:chgData name="João Pedro Dias Miranda" userId="f21074d2-5547-4d9d-97a2-bc15d30d1bb9" providerId="ADAL" clId="{86EA3B98-6AB8-488A-ACC5-1DA58761DE56}" dt="2022-04-15T18:31:10.223" v="6093" actId="20577"/>
          <ac:spMkLst>
            <pc:docMk/>
            <pc:sldMk cId="1072394928" sldId="833"/>
            <ac:spMk id="3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8:31:07.071" v="6092" actId="478"/>
          <ac:spMkLst>
            <pc:docMk/>
            <pc:sldMk cId="1072394928" sldId="833"/>
            <ac:spMk id="4" creationId="{00000000-0000-0000-0000-000000000000}"/>
          </ac:spMkLst>
        </pc:spChg>
        <pc:spChg chg="add del mod">
          <ac:chgData name="João Pedro Dias Miranda" userId="f21074d2-5547-4d9d-97a2-bc15d30d1bb9" providerId="ADAL" clId="{86EA3B98-6AB8-488A-ACC5-1DA58761DE56}" dt="2022-04-15T18:31:19.228" v="6096" actId="478"/>
          <ac:spMkLst>
            <pc:docMk/>
            <pc:sldMk cId="1072394928" sldId="833"/>
            <ac:spMk id="6" creationId="{9BCA49B9-EE57-4976-80EB-75017608A315}"/>
          </ac:spMkLst>
        </pc:spChg>
        <pc:spChg chg="add mod">
          <ac:chgData name="João Pedro Dias Miranda" userId="f21074d2-5547-4d9d-97a2-bc15d30d1bb9" providerId="ADAL" clId="{86EA3B98-6AB8-488A-ACC5-1DA58761DE56}" dt="2022-04-15T18:33:24.832" v="6140" actId="14100"/>
          <ac:spMkLst>
            <pc:docMk/>
            <pc:sldMk cId="1072394928" sldId="833"/>
            <ac:spMk id="7" creationId="{F4F3EFF5-3EEC-4B50-907B-3246070CAF00}"/>
          </ac:spMkLst>
        </pc:spChg>
        <pc:picChg chg="add mod">
          <ac:chgData name="João Pedro Dias Miranda" userId="f21074d2-5547-4d9d-97a2-bc15d30d1bb9" providerId="ADAL" clId="{86EA3B98-6AB8-488A-ACC5-1DA58761DE56}" dt="2022-04-15T18:32:23.308" v="6131" actId="1076"/>
          <ac:picMkLst>
            <pc:docMk/>
            <pc:sldMk cId="1072394928" sldId="833"/>
            <ac:picMk id="9" creationId="{1E706CE3-145B-42BA-B3A9-0F935E9A7445}"/>
          </ac:picMkLst>
        </pc:picChg>
        <pc:picChg chg="add mod">
          <ac:chgData name="João Pedro Dias Miranda" userId="f21074d2-5547-4d9d-97a2-bc15d30d1bb9" providerId="ADAL" clId="{86EA3B98-6AB8-488A-ACC5-1DA58761DE56}" dt="2022-04-15T18:32:46.001" v="6136" actId="1076"/>
          <ac:picMkLst>
            <pc:docMk/>
            <pc:sldMk cId="1072394928" sldId="833"/>
            <ac:picMk id="11" creationId="{B2F9BC4A-E093-4541-AFE3-C750DFE5C20B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44:54.060" v="7576" actId="164"/>
        <pc:sldMkLst>
          <pc:docMk/>
          <pc:sldMk cId="3632191896" sldId="834"/>
        </pc:sldMkLst>
        <pc:spChg chg="del">
          <ac:chgData name="João Pedro Dias Miranda" userId="f21074d2-5547-4d9d-97a2-bc15d30d1bb9" providerId="ADAL" clId="{86EA3B98-6AB8-488A-ACC5-1DA58761DE56}" dt="2022-04-18T09:08:11.494" v="6653" actId="478"/>
          <ac:spMkLst>
            <pc:docMk/>
            <pc:sldMk cId="3632191896" sldId="834"/>
            <ac:spMk id="2" creationId="{16D3B17F-5902-393C-DC9B-FC11FDFD9008}"/>
          </ac:spMkLst>
        </pc:spChg>
        <pc:spChg chg="mod">
          <ac:chgData name="João Pedro Dias Miranda" userId="f21074d2-5547-4d9d-97a2-bc15d30d1bb9" providerId="ADAL" clId="{86EA3B98-6AB8-488A-ACC5-1DA58761DE56}" dt="2022-04-18T09:44:49.216" v="7575" actId="1076"/>
          <ac:spMkLst>
            <pc:docMk/>
            <pc:sldMk cId="3632191896" sldId="834"/>
            <ac:spMk id="7" creationId="{9E76F03E-0D34-4092-B027-9F612E36587E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2" creationId="{4A2B8CC2-67A1-49FA-82FD-8730CAA94CF3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3" creationId="{2F0D3198-3D7A-41A0-88B7-8681AE596589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4" creationId="{582AB5D0-D9DF-4682-ADD4-BB683295EDBB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5" creationId="{72F6B7DA-888E-48C9-B5A5-3474CC71CDC4}"/>
          </ac:spMkLst>
        </pc:spChg>
        <pc:grpChg chg="add mod">
          <ac:chgData name="João Pedro Dias Miranda" userId="f21074d2-5547-4d9d-97a2-bc15d30d1bb9" providerId="ADAL" clId="{86EA3B98-6AB8-488A-ACC5-1DA58761DE56}" dt="2022-04-18T09:44:54.060" v="7576" actId="164"/>
          <ac:grpSpMkLst>
            <pc:docMk/>
            <pc:sldMk cId="3632191896" sldId="834"/>
            <ac:grpSpMk id="16" creationId="{6089340D-424F-4E5E-B514-E592EC45E1B4}"/>
          </ac:grpSpMkLst>
        </pc:grpChg>
        <pc:picChg chg="del mod">
          <ac:chgData name="João Pedro Dias Miranda" userId="f21074d2-5547-4d9d-97a2-bc15d30d1bb9" providerId="ADAL" clId="{86EA3B98-6AB8-488A-ACC5-1DA58761DE56}" dt="2022-04-18T09:14:07.438" v="6777" actId="478"/>
          <ac:picMkLst>
            <pc:docMk/>
            <pc:sldMk cId="3632191896" sldId="834"/>
            <ac:picMk id="10" creationId="{EE719994-568F-4865-81ED-354687C709A4}"/>
          </ac:picMkLst>
        </pc:picChg>
        <pc:picChg chg="add mod">
          <ac:chgData name="João Pedro Dias Miranda" userId="f21074d2-5547-4d9d-97a2-bc15d30d1bb9" providerId="ADAL" clId="{86EA3B98-6AB8-488A-ACC5-1DA58761DE56}" dt="2022-04-18T09:44:54.060" v="7576" actId="164"/>
          <ac:picMkLst>
            <pc:docMk/>
            <pc:sldMk cId="3632191896" sldId="834"/>
            <ac:picMk id="11" creationId="{D8096679-6317-4B07-9B61-2BAE9BE491A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41:13.054" v="7540" actId="20577"/>
        <pc:sldMkLst>
          <pc:docMk/>
          <pc:sldMk cId="1948170916" sldId="835"/>
        </pc:sldMkLst>
        <pc:spChg chg="add del">
          <ac:chgData name="João Pedro Dias Miranda" userId="f21074d2-5547-4d9d-97a2-bc15d30d1bb9" providerId="ADAL" clId="{86EA3B98-6AB8-488A-ACC5-1DA58761DE56}" dt="2022-04-18T09:39:52.871" v="7480" actId="478"/>
          <ac:spMkLst>
            <pc:docMk/>
            <pc:sldMk cId="1948170916" sldId="835"/>
            <ac:spMk id="2" creationId="{8771A299-6556-70E9-D56E-5D558366158E}"/>
          </ac:spMkLst>
        </pc:spChg>
        <pc:spChg chg="mod">
          <ac:chgData name="João Pedro Dias Miranda" userId="f21074d2-5547-4d9d-97a2-bc15d30d1bb9" providerId="ADAL" clId="{86EA3B98-6AB8-488A-ACC5-1DA58761DE56}" dt="2022-04-18T09:41:13.054" v="7540" actId="20577"/>
          <ac:spMkLst>
            <pc:docMk/>
            <pc:sldMk cId="1948170916" sldId="835"/>
            <ac:spMk id="4" creationId="{00000000-0000-0000-0000-000000000000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9T18:25:35.875" v="7826" actId="1076"/>
        <pc:sldMkLst>
          <pc:docMk/>
          <pc:sldMk cId="3292851842" sldId="836"/>
        </pc:sldMkLst>
        <pc:spChg chg="mod">
          <ac:chgData name="João Pedro Dias Miranda" userId="f21074d2-5547-4d9d-97a2-bc15d30d1bb9" providerId="ADAL" clId="{86EA3B98-6AB8-488A-ACC5-1DA58761DE56}" dt="2022-04-19T18:19:53.227" v="7682" actId="20577"/>
          <ac:spMkLst>
            <pc:docMk/>
            <pc:sldMk cId="3292851842" sldId="836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9T18:24:29.718" v="7788" actId="20577"/>
          <ac:spMkLst>
            <pc:docMk/>
            <pc:sldMk cId="3292851842" sldId="836"/>
            <ac:spMk id="11" creationId="{DA3DACB3-E49C-4C0A-8A16-2967855D627F}"/>
          </ac:spMkLst>
        </pc:spChg>
        <pc:spChg chg="mod">
          <ac:chgData name="João Pedro Dias Miranda" userId="f21074d2-5547-4d9d-97a2-bc15d30d1bb9" providerId="ADAL" clId="{86EA3B98-6AB8-488A-ACC5-1DA58761DE56}" dt="2022-04-19T18:24:36.215" v="7790" actId="20577"/>
          <ac:spMkLst>
            <pc:docMk/>
            <pc:sldMk cId="3292851842" sldId="836"/>
            <ac:spMk id="12" creationId="{448A21F4-C29B-4198-B707-70003437A5DE}"/>
          </ac:spMkLst>
        </pc:spChg>
        <pc:spChg chg="add mod">
          <ac:chgData name="João Pedro Dias Miranda" userId="f21074d2-5547-4d9d-97a2-bc15d30d1bb9" providerId="ADAL" clId="{86EA3B98-6AB8-488A-ACC5-1DA58761DE56}" dt="2022-04-19T18:25:35.875" v="7826" actId="1076"/>
          <ac:spMkLst>
            <pc:docMk/>
            <pc:sldMk cId="3292851842" sldId="836"/>
            <ac:spMk id="16" creationId="{A2711101-2C55-4DEB-BDF7-E5FEC459C8E2}"/>
          </ac:spMkLst>
        </pc:spChg>
        <pc:picChg chg="add mod">
          <ac:chgData name="João Pedro Dias Miranda" userId="f21074d2-5547-4d9d-97a2-bc15d30d1bb9" providerId="ADAL" clId="{86EA3B98-6AB8-488A-ACC5-1DA58761DE56}" dt="2022-04-19T18:23:39.680" v="7723" actId="1076"/>
          <ac:picMkLst>
            <pc:docMk/>
            <pc:sldMk cId="3292851842" sldId="836"/>
            <ac:picMk id="7" creationId="{C694C941-D085-4520-A3D9-9CF830D09A6F}"/>
          </ac:picMkLst>
        </pc:picChg>
        <pc:picChg chg="del">
          <ac:chgData name="João Pedro Dias Miranda" userId="f21074d2-5547-4d9d-97a2-bc15d30d1bb9" providerId="ADAL" clId="{86EA3B98-6AB8-488A-ACC5-1DA58761DE56}" dt="2022-04-19T18:19:40.970" v="7660" actId="478"/>
          <ac:picMkLst>
            <pc:docMk/>
            <pc:sldMk cId="3292851842" sldId="836"/>
            <ac:picMk id="8" creationId="{0A8A14A2-9FE2-4241-8508-BDB2B1345FC0}"/>
          </ac:picMkLst>
        </pc:picChg>
        <pc:picChg chg="add mod">
          <ac:chgData name="João Pedro Dias Miranda" userId="f21074d2-5547-4d9d-97a2-bc15d30d1bb9" providerId="ADAL" clId="{86EA3B98-6AB8-488A-ACC5-1DA58761DE56}" dt="2022-04-19T18:24:42.771" v="7791" actId="1076"/>
          <ac:picMkLst>
            <pc:docMk/>
            <pc:sldMk cId="3292851842" sldId="836"/>
            <ac:picMk id="10" creationId="{F20DE944-5631-48E3-8997-B40A0757FAC8}"/>
          </ac:picMkLst>
        </pc:picChg>
        <pc:picChg chg="del">
          <ac:chgData name="João Pedro Dias Miranda" userId="f21074d2-5547-4d9d-97a2-bc15d30d1bb9" providerId="ADAL" clId="{86EA3B98-6AB8-488A-ACC5-1DA58761DE56}" dt="2022-04-19T18:19:40.556" v="7659" actId="478"/>
          <ac:picMkLst>
            <pc:docMk/>
            <pc:sldMk cId="3292851842" sldId="836"/>
            <ac:picMk id="14" creationId="{EF0DB0C1-C039-47CC-A146-8B0B55F711A9}"/>
          </ac:picMkLst>
        </pc:picChg>
        <pc:picChg chg="add mod">
          <ac:chgData name="João Pedro Dias Miranda" userId="f21074d2-5547-4d9d-97a2-bc15d30d1bb9" providerId="ADAL" clId="{86EA3B98-6AB8-488A-ACC5-1DA58761DE56}" dt="2022-04-19T18:23:42.654" v="7724" actId="1076"/>
          <ac:picMkLst>
            <pc:docMk/>
            <pc:sldMk cId="3292851842" sldId="836"/>
            <ac:picMk id="15" creationId="{39EDD580-44CD-45A0-995B-C59E5461A0EE}"/>
          </ac:picMkLst>
        </pc:picChg>
      </pc:sldChg>
    </pc:docChg>
  </pc:docChgLst>
  <pc:docChgLst>
    <pc:chgData name="Duarte Miguel Novo Rodrigues" userId="a938c673-7ed7-4244-97c1-ca8e1df76e46" providerId="ADAL" clId="{D6BE3A58-22FB-4E2B-ABDE-7E6DEF557464}"/>
    <pc:docChg chg="undo redo custSel addSld delSld modSld sldOrd modSection">
      <pc:chgData name="Duarte Miguel Novo Rodrigues" userId="a938c673-7ed7-4244-97c1-ca8e1df76e46" providerId="ADAL" clId="{D6BE3A58-22FB-4E2B-ABDE-7E6DEF557464}" dt="2022-06-21T09:46:47.049" v="1236" actId="114"/>
      <pc:docMkLst>
        <pc:docMk/>
      </pc:docMkLst>
      <pc:sldChg chg="modSp mod">
        <pc:chgData name="Duarte Miguel Novo Rodrigues" userId="a938c673-7ed7-4244-97c1-ca8e1df76e46" providerId="ADAL" clId="{D6BE3A58-22FB-4E2B-ABDE-7E6DEF557464}" dt="2022-06-21T08:31:13.997" v="111" actId="20577"/>
        <pc:sldMkLst>
          <pc:docMk/>
          <pc:sldMk cId="413160240" sldId="735"/>
        </pc:sldMkLst>
        <pc:spChg chg="mod">
          <ac:chgData name="Duarte Miguel Novo Rodrigues" userId="a938c673-7ed7-4244-97c1-ca8e1df76e46" providerId="ADAL" clId="{D6BE3A58-22FB-4E2B-ABDE-7E6DEF557464}" dt="2022-06-21T08:31:13.997" v="111" actId="20577"/>
          <ac:spMkLst>
            <pc:docMk/>
            <pc:sldMk cId="413160240" sldId="735"/>
            <ac:spMk id="7" creationId="{00F37335-8CEB-44B3-8C75-BF6C90A19979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46:32.994" v="1235" actId="20577"/>
        <pc:sldMkLst>
          <pc:docMk/>
          <pc:sldMk cId="3827404999" sldId="776"/>
        </pc:sldMkLst>
        <pc:spChg chg="mod">
          <ac:chgData name="Duarte Miguel Novo Rodrigues" userId="a938c673-7ed7-4244-97c1-ca8e1df76e46" providerId="ADAL" clId="{D6BE3A58-22FB-4E2B-ABDE-7E6DEF557464}" dt="2022-06-21T09:46:32.994" v="1235" actId="20577"/>
          <ac:spMkLst>
            <pc:docMk/>
            <pc:sldMk cId="3827404999" sldId="776"/>
            <ac:spMk id="14" creationId="{70ECC2BE-6D64-1596-9E9A-32F1DED978EB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17:35.488" v="803" actId="14100"/>
        <pc:sldMkLst>
          <pc:docMk/>
          <pc:sldMk cId="3073846187" sldId="795"/>
        </pc:sldMkLst>
        <pc:spChg chg="mod">
          <ac:chgData name="Duarte Miguel Novo Rodrigues" userId="a938c673-7ed7-4244-97c1-ca8e1df76e46" providerId="ADAL" clId="{D6BE3A58-22FB-4E2B-ABDE-7E6DEF557464}" dt="2022-06-21T09:17:35.488" v="803" actId="14100"/>
          <ac:spMkLst>
            <pc:docMk/>
            <pc:sldMk cId="3073846187" sldId="795"/>
            <ac:spMk id="6" creationId="{37A3F5A2-D267-4920-93BE-AF1E445BB0F2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18:49.045" v="812" actId="255"/>
        <pc:sldMkLst>
          <pc:docMk/>
          <pc:sldMk cId="111869636" sldId="796"/>
        </pc:sldMkLst>
        <pc:spChg chg="mod">
          <ac:chgData name="Duarte Miguel Novo Rodrigues" userId="a938c673-7ed7-4244-97c1-ca8e1df76e46" providerId="ADAL" clId="{D6BE3A58-22FB-4E2B-ABDE-7E6DEF557464}" dt="2022-06-21T09:18:49.045" v="812" actId="255"/>
          <ac:spMkLst>
            <pc:docMk/>
            <pc:sldMk cId="111869636" sldId="796"/>
            <ac:spMk id="6" creationId="{37A3F5A2-D267-4920-93BE-AF1E445BB0F2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29:13.219" v="1011" actId="14100"/>
        <pc:sldMkLst>
          <pc:docMk/>
          <pc:sldMk cId="1809839466" sldId="798"/>
        </pc:sldMkLst>
        <pc:spChg chg="mod">
          <ac:chgData name="Duarte Miguel Novo Rodrigues" userId="a938c673-7ed7-4244-97c1-ca8e1df76e46" providerId="ADAL" clId="{D6BE3A58-22FB-4E2B-ABDE-7E6DEF557464}" dt="2022-06-21T09:19:06.438" v="813" actId="2711"/>
          <ac:spMkLst>
            <pc:docMk/>
            <pc:sldMk cId="1809839466" sldId="798"/>
            <ac:spMk id="6" creationId="{37A3F5A2-D267-4920-93BE-AF1E445BB0F2}"/>
          </ac:spMkLst>
        </pc:spChg>
        <pc:spChg chg="mod">
          <ac:chgData name="Duarte Miguel Novo Rodrigues" userId="a938c673-7ed7-4244-97c1-ca8e1df76e46" providerId="ADAL" clId="{D6BE3A58-22FB-4E2B-ABDE-7E6DEF557464}" dt="2022-06-21T09:29:13.219" v="1011" actId="14100"/>
          <ac:spMkLst>
            <pc:docMk/>
            <pc:sldMk cId="1809839466" sldId="798"/>
            <ac:spMk id="7" creationId="{00F37335-8CEB-44B3-8C75-BF6C90A19979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8:31:01.898" v="93" actId="1076"/>
        <pc:sldMkLst>
          <pc:docMk/>
          <pc:sldMk cId="3458760279" sldId="799"/>
        </pc:sldMkLst>
        <pc:spChg chg="mod">
          <ac:chgData name="Duarte Miguel Novo Rodrigues" userId="a938c673-7ed7-4244-97c1-ca8e1df76e46" providerId="ADAL" clId="{D6BE3A58-22FB-4E2B-ABDE-7E6DEF557464}" dt="2022-06-21T08:30:41.596" v="90" actId="20577"/>
          <ac:spMkLst>
            <pc:docMk/>
            <pc:sldMk cId="3458760279" sldId="799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8:30:52.852" v="91" actId="478"/>
          <ac:spMkLst>
            <pc:docMk/>
            <pc:sldMk cId="3458760279" sldId="799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30:59.241" v="92" actId="1076"/>
          <ac:spMkLst>
            <pc:docMk/>
            <pc:sldMk cId="3458760279" sldId="799"/>
            <ac:spMk id="10" creationId="{AAE2D19F-D1AF-8562-F561-A341E8D24D9A}"/>
          </ac:spMkLst>
        </pc:spChg>
        <pc:picChg chg="mod">
          <ac:chgData name="Duarte Miguel Novo Rodrigues" userId="a938c673-7ed7-4244-97c1-ca8e1df76e46" providerId="ADAL" clId="{D6BE3A58-22FB-4E2B-ABDE-7E6DEF557464}" dt="2022-06-21T08:31:01.898" v="93" actId="1076"/>
          <ac:picMkLst>
            <pc:docMk/>
            <pc:sldMk cId="3458760279" sldId="799"/>
            <ac:picMk id="9" creationId="{0CA49655-8A7D-2E4A-48D4-51ADC3509F2B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6:36.018" v="655" actId="478"/>
        <pc:sldMkLst>
          <pc:docMk/>
          <pc:sldMk cId="3710731780" sldId="800"/>
        </pc:sldMkLst>
        <pc:spChg chg="mod">
          <ac:chgData name="Duarte Miguel Novo Rodrigues" userId="a938c673-7ed7-4244-97c1-ca8e1df76e46" providerId="ADAL" clId="{D6BE3A58-22FB-4E2B-ABDE-7E6DEF557464}" dt="2022-06-21T09:06:34.115" v="654"/>
          <ac:spMkLst>
            <pc:docMk/>
            <pc:sldMk cId="3710731780" sldId="800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6:36.018" v="655" actId="478"/>
          <ac:spMkLst>
            <pc:docMk/>
            <pc:sldMk cId="3710731780" sldId="800"/>
            <ac:spMk id="5" creationId="{00000000-0000-0000-0000-000000000000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17:45.280" v="804" actId="2711"/>
        <pc:sldMkLst>
          <pc:docMk/>
          <pc:sldMk cId="2746931275" sldId="806"/>
        </pc:sldMkLst>
        <pc:spChg chg="mod">
          <ac:chgData name="Duarte Miguel Novo Rodrigues" userId="a938c673-7ed7-4244-97c1-ca8e1df76e46" providerId="ADAL" clId="{D6BE3A58-22FB-4E2B-ABDE-7E6DEF557464}" dt="2022-06-21T08:56:32.956" v="458"/>
          <ac:spMkLst>
            <pc:docMk/>
            <pc:sldMk cId="2746931275" sldId="806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8:56:34.420" v="459" actId="478"/>
          <ac:spMkLst>
            <pc:docMk/>
            <pc:sldMk cId="2746931275" sldId="806"/>
            <ac:spMk id="10" creationId="{9D149451-62FA-4E6C-8FFF-B32330D0A10F}"/>
          </ac:spMkLst>
        </pc:spChg>
        <pc:spChg chg="del mod">
          <ac:chgData name="Duarte Miguel Novo Rodrigues" userId="a938c673-7ed7-4244-97c1-ca8e1df76e46" providerId="ADAL" clId="{D6BE3A58-22FB-4E2B-ABDE-7E6DEF557464}" dt="2022-06-21T08:56:41.580" v="461" actId="478"/>
          <ac:spMkLst>
            <pc:docMk/>
            <pc:sldMk cId="2746931275" sldId="806"/>
            <ac:spMk id="12" creationId="{AD10254E-9652-37DA-7EC0-93E9243401AA}"/>
          </ac:spMkLst>
        </pc:spChg>
        <pc:graphicFrameChg chg="mod modGraphic">
          <ac:chgData name="Duarte Miguel Novo Rodrigues" userId="a938c673-7ed7-4244-97c1-ca8e1df76e46" providerId="ADAL" clId="{D6BE3A58-22FB-4E2B-ABDE-7E6DEF557464}" dt="2022-06-21T09:17:45.280" v="804" actId="2711"/>
          <ac:graphicFrameMkLst>
            <pc:docMk/>
            <pc:sldMk cId="2746931275" sldId="806"/>
            <ac:graphicFrameMk id="13" creationId="{167C3A6A-5165-A29A-46C2-3575CE9CE31E}"/>
          </ac:graphicFrameMkLst>
        </pc:graphicFrameChg>
      </pc:sldChg>
      <pc:sldChg chg="delSp modSp mod">
        <pc:chgData name="Duarte Miguel Novo Rodrigues" userId="a938c673-7ed7-4244-97c1-ca8e1df76e46" providerId="ADAL" clId="{D6BE3A58-22FB-4E2B-ABDE-7E6DEF557464}" dt="2022-06-21T09:43:49.270" v="1200" actId="114"/>
        <pc:sldMkLst>
          <pc:docMk/>
          <pc:sldMk cId="3461129290" sldId="818"/>
        </pc:sldMkLst>
        <pc:spChg chg="mod">
          <ac:chgData name="Duarte Miguel Novo Rodrigues" userId="a938c673-7ed7-4244-97c1-ca8e1df76e46" providerId="ADAL" clId="{D6BE3A58-22FB-4E2B-ABDE-7E6DEF557464}" dt="2022-06-21T09:07:26.146" v="676"/>
          <ac:spMkLst>
            <pc:docMk/>
            <pc:sldMk cId="3461129290" sldId="818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7:28.077" v="677" actId="478"/>
          <ac:spMkLst>
            <pc:docMk/>
            <pc:sldMk cId="3461129290" sldId="818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42:28.085" v="1184" actId="114"/>
          <ac:spMkLst>
            <pc:docMk/>
            <pc:sldMk cId="3461129290" sldId="818"/>
            <ac:spMk id="10" creationId="{4C8F6B31-5FB6-2532-4469-11009DAE6316}"/>
          </ac:spMkLst>
        </pc:spChg>
        <pc:spChg chg="mod">
          <ac:chgData name="Duarte Miguel Novo Rodrigues" userId="a938c673-7ed7-4244-97c1-ca8e1df76e46" providerId="ADAL" clId="{D6BE3A58-22FB-4E2B-ABDE-7E6DEF557464}" dt="2022-06-21T09:42:32.434" v="1185" actId="114"/>
          <ac:spMkLst>
            <pc:docMk/>
            <pc:sldMk cId="3461129290" sldId="818"/>
            <ac:spMk id="15" creationId="{D020F38C-A50E-3E1C-15B8-6BD4B3E26109}"/>
          </ac:spMkLst>
        </pc:spChg>
        <pc:spChg chg="mod">
          <ac:chgData name="Duarte Miguel Novo Rodrigues" userId="a938c673-7ed7-4244-97c1-ca8e1df76e46" providerId="ADAL" clId="{D6BE3A58-22FB-4E2B-ABDE-7E6DEF557464}" dt="2022-06-21T09:42:35.195" v="1186" actId="114"/>
          <ac:spMkLst>
            <pc:docMk/>
            <pc:sldMk cId="3461129290" sldId="818"/>
            <ac:spMk id="16" creationId="{C9440514-1399-D3AA-17AB-F4473BCCAB60}"/>
          </ac:spMkLst>
        </pc:spChg>
        <pc:spChg chg="mod">
          <ac:chgData name="Duarte Miguel Novo Rodrigues" userId="a938c673-7ed7-4244-97c1-ca8e1df76e46" providerId="ADAL" clId="{D6BE3A58-22FB-4E2B-ABDE-7E6DEF557464}" dt="2022-06-21T09:43:13.536" v="1191" actId="114"/>
          <ac:spMkLst>
            <pc:docMk/>
            <pc:sldMk cId="3461129290" sldId="818"/>
            <ac:spMk id="18" creationId="{E3003FA7-48C3-5F0F-BC87-DDF89DCA28BA}"/>
          </ac:spMkLst>
        </pc:spChg>
        <pc:spChg chg="mod">
          <ac:chgData name="Duarte Miguel Novo Rodrigues" userId="a938c673-7ed7-4244-97c1-ca8e1df76e46" providerId="ADAL" clId="{D6BE3A58-22FB-4E2B-ABDE-7E6DEF557464}" dt="2022-06-21T09:43:49.270" v="1200" actId="114"/>
          <ac:spMkLst>
            <pc:docMk/>
            <pc:sldMk cId="3461129290" sldId="818"/>
            <ac:spMk id="19" creationId="{9D43D6D7-2344-3AB5-8C30-F5CDC2A8FE0A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17:12.322" v="800" actId="313"/>
        <pc:sldMkLst>
          <pc:docMk/>
          <pc:sldMk cId="1948170916" sldId="835"/>
        </pc:sldMkLst>
        <pc:spChg chg="mod">
          <ac:chgData name="Duarte Miguel Novo Rodrigues" userId="a938c673-7ed7-4244-97c1-ca8e1df76e46" providerId="ADAL" clId="{D6BE3A58-22FB-4E2B-ABDE-7E6DEF557464}" dt="2022-06-21T09:17:12.322" v="800" actId="313"/>
          <ac:spMkLst>
            <pc:docMk/>
            <pc:sldMk cId="1948170916" sldId="835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8:41:01.239" v="328" actId="478"/>
          <ac:spMkLst>
            <pc:docMk/>
            <pc:sldMk cId="1948170916" sldId="835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41:42.701" v="333" actId="14100"/>
          <ac:spMkLst>
            <pc:docMk/>
            <pc:sldMk cId="1948170916" sldId="835"/>
            <ac:spMk id="7" creationId="{74955E4D-FE4E-9AE2-C616-DD41707D71C2}"/>
          </ac:spMkLst>
        </pc:spChg>
        <pc:picChg chg="mod">
          <ac:chgData name="Duarte Miguel Novo Rodrigues" userId="a938c673-7ed7-4244-97c1-ca8e1df76e46" providerId="ADAL" clId="{D6BE3A58-22FB-4E2B-ABDE-7E6DEF557464}" dt="2022-06-21T08:41:51.462" v="335" actId="14100"/>
          <ac:picMkLst>
            <pc:docMk/>
            <pc:sldMk cId="1948170916" sldId="835"/>
            <ac:picMk id="9" creationId="{32F971A5-C69E-7E30-E921-44B20DE784EF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8:30:11.939" v="51" actId="1076"/>
        <pc:sldMkLst>
          <pc:docMk/>
          <pc:sldMk cId="4279437130" sldId="837"/>
        </pc:sldMkLst>
        <pc:spChg chg="mod">
          <ac:chgData name="Duarte Miguel Novo Rodrigues" userId="a938c673-7ed7-4244-97c1-ca8e1df76e46" providerId="ADAL" clId="{D6BE3A58-22FB-4E2B-ABDE-7E6DEF557464}" dt="2022-06-21T08:29:51.503" v="49" actId="20577"/>
          <ac:spMkLst>
            <pc:docMk/>
            <pc:sldMk cId="4279437130" sldId="837"/>
            <ac:spMk id="3" creationId="{00000000-0000-0000-0000-000000000000}"/>
          </ac:spMkLst>
        </pc:spChg>
        <pc:spChg chg="del">
          <ac:chgData name="Duarte Miguel Novo Rodrigues" userId="a938c673-7ed7-4244-97c1-ca8e1df76e46" providerId="ADAL" clId="{D6BE3A58-22FB-4E2B-ABDE-7E6DEF557464}" dt="2022-06-21T08:29:54.391" v="50" actId="478"/>
          <ac:spMkLst>
            <pc:docMk/>
            <pc:sldMk cId="4279437130" sldId="837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30:11.939" v="51" actId="1076"/>
          <ac:spMkLst>
            <pc:docMk/>
            <pc:sldMk cId="4279437130" sldId="837"/>
            <ac:spMk id="7" creationId="{71063045-481F-48CD-8825-636CCCDE69FA}"/>
          </ac:spMkLst>
        </pc:spChg>
      </pc:sldChg>
      <pc:sldChg chg="addSp delSp modSp mod">
        <pc:chgData name="Duarte Miguel Novo Rodrigues" userId="a938c673-7ed7-4244-97c1-ca8e1df76e46" providerId="ADAL" clId="{D6BE3A58-22FB-4E2B-ABDE-7E6DEF557464}" dt="2022-06-21T08:56:04.128" v="442" actId="27636"/>
        <pc:sldMkLst>
          <pc:docMk/>
          <pc:sldMk cId="3445502708" sldId="838"/>
        </pc:sldMkLst>
        <pc:spChg chg="mod">
          <ac:chgData name="Duarte Miguel Novo Rodrigues" userId="a938c673-7ed7-4244-97c1-ca8e1df76e46" providerId="ADAL" clId="{D6BE3A58-22FB-4E2B-ABDE-7E6DEF557464}" dt="2022-06-21T08:50:15.563" v="380" actId="20577"/>
          <ac:spMkLst>
            <pc:docMk/>
            <pc:sldMk cId="3445502708" sldId="838"/>
            <ac:spMk id="3" creationId="{00000000-0000-0000-0000-000000000000}"/>
          </ac:spMkLst>
        </pc:spChg>
        <pc:spChg chg="del">
          <ac:chgData name="Duarte Miguel Novo Rodrigues" userId="a938c673-7ed7-4244-97c1-ca8e1df76e46" providerId="ADAL" clId="{D6BE3A58-22FB-4E2B-ABDE-7E6DEF557464}" dt="2022-06-21T08:31:28.639" v="130" actId="478"/>
          <ac:spMkLst>
            <pc:docMk/>
            <pc:sldMk cId="3445502708" sldId="838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56:04.128" v="442" actId="27636"/>
          <ac:spMkLst>
            <pc:docMk/>
            <pc:sldMk cId="3445502708" sldId="838"/>
            <ac:spMk id="7" creationId="{71063045-481F-48CD-8825-636CCCDE69FA}"/>
          </ac:spMkLst>
        </pc:spChg>
        <pc:spChg chg="add mod">
          <ac:chgData name="Duarte Miguel Novo Rodrigues" userId="a938c673-7ed7-4244-97c1-ca8e1df76e46" providerId="ADAL" clId="{D6BE3A58-22FB-4E2B-ABDE-7E6DEF557464}" dt="2022-06-21T08:55:58.300" v="440" actId="27636"/>
          <ac:spMkLst>
            <pc:docMk/>
            <pc:sldMk cId="3445502708" sldId="838"/>
            <ac:spMk id="11" creationId="{DBD194F4-A543-A644-C711-27AD14DD9DA5}"/>
          </ac:spMkLst>
        </pc:spChg>
        <pc:picChg chg="mod">
          <ac:chgData name="Duarte Miguel Novo Rodrigues" userId="a938c673-7ed7-4244-97c1-ca8e1df76e46" providerId="ADAL" clId="{D6BE3A58-22FB-4E2B-ABDE-7E6DEF557464}" dt="2022-06-21T08:40:35.586" v="308" actId="1076"/>
          <ac:picMkLst>
            <pc:docMk/>
            <pc:sldMk cId="3445502708" sldId="838"/>
            <ac:picMk id="8" creationId="{970450EF-B362-CEC7-1361-2982379D42C1}"/>
          </ac:picMkLst>
        </pc:picChg>
        <pc:picChg chg="add mod">
          <ac:chgData name="Duarte Miguel Novo Rodrigues" userId="a938c673-7ed7-4244-97c1-ca8e1df76e46" providerId="ADAL" clId="{D6BE3A58-22FB-4E2B-ABDE-7E6DEF557464}" dt="2022-06-21T08:38:59.780" v="257" actId="1076"/>
          <ac:picMkLst>
            <pc:docMk/>
            <pc:sldMk cId="3445502708" sldId="838"/>
            <ac:picMk id="9" creationId="{8B99B769-3BE2-199D-83B9-81BCA7FA590E}"/>
          </ac:picMkLst>
        </pc:picChg>
        <pc:picChg chg="add del mod">
          <ac:chgData name="Duarte Miguel Novo Rodrigues" userId="a938c673-7ed7-4244-97c1-ca8e1df76e46" providerId="ADAL" clId="{D6BE3A58-22FB-4E2B-ABDE-7E6DEF557464}" dt="2022-06-21T08:34:48.478" v="168" actId="21"/>
          <ac:picMkLst>
            <pc:docMk/>
            <pc:sldMk cId="3445502708" sldId="838"/>
            <ac:picMk id="10" creationId="{5997D052-F582-F1C7-16C1-7EAD470D3F5A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0:06.808" v="502" actId="1076"/>
        <pc:sldMkLst>
          <pc:docMk/>
          <pc:sldMk cId="3161631845" sldId="839"/>
        </pc:sldMkLst>
        <pc:spChg chg="mod">
          <ac:chgData name="Duarte Miguel Novo Rodrigues" userId="a938c673-7ed7-4244-97c1-ca8e1df76e46" providerId="ADAL" clId="{D6BE3A58-22FB-4E2B-ABDE-7E6DEF557464}" dt="2022-06-21T08:59:40.001" v="491"/>
          <ac:spMkLst>
            <pc:docMk/>
            <pc:sldMk cId="3161631845" sldId="839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8:59:41.459" v="492" actId="478"/>
          <ac:spMkLst>
            <pc:docMk/>
            <pc:sldMk cId="3161631845" sldId="839"/>
            <ac:spMk id="10" creationId="{9D149451-62FA-4E6C-8FFF-B32330D0A10F}"/>
          </ac:spMkLst>
        </pc:spChg>
        <pc:picChg chg="mod">
          <ac:chgData name="Duarte Miguel Novo Rodrigues" userId="a938c673-7ed7-4244-97c1-ca8e1df76e46" providerId="ADAL" clId="{D6BE3A58-22FB-4E2B-ABDE-7E6DEF557464}" dt="2022-06-21T09:00:04.466" v="501" actId="1076"/>
          <ac:picMkLst>
            <pc:docMk/>
            <pc:sldMk cId="3161631845" sldId="839"/>
            <ac:picMk id="9" creationId="{67CB5BD8-C02F-3180-6E3D-980E092C202B}"/>
          </ac:picMkLst>
        </pc:picChg>
        <pc:picChg chg="mod">
          <ac:chgData name="Duarte Miguel Novo Rodrigues" userId="a938c673-7ed7-4244-97c1-ca8e1df76e46" providerId="ADAL" clId="{D6BE3A58-22FB-4E2B-ABDE-7E6DEF557464}" dt="2022-06-21T09:00:06.808" v="502" actId="1076"/>
          <ac:picMkLst>
            <pc:docMk/>
            <pc:sldMk cId="3161631845" sldId="839"/>
            <ac:picMk id="11" creationId="{2B6CC11D-924E-27BB-A9FC-A8A0F9216E05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3:26.728" v="607" actId="1076"/>
        <pc:sldMkLst>
          <pc:docMk/>
          <pc:sldMk cId="1789518334" sldId="840"/>
        </pc:sldMkLst>
        <pc:spChg chg="mod">
          <ac:chgData name="Duarte Miguel Novo Rodrigues" userId="a938c673-7ed7-4244-97c1-ca8e1df76e46" providerId="ADAL" clId="{D6BE3A58-22FB-4E2B-ABDE-7E6DEF557464}" dt="2022-06-21T09:03:22.922" v="605"/>
          <ac:spMkLst>
            <pc:docMk/>
            <pc:sldMk cId="1789518334" sldId="840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3:24.180" v="606" actId="478"/>
          <ac:spMkLst>
            <pc:docMk/>
            <pc:sldMk cId="1789518334" sldId="840"/>
            <ac:spMk id="10" creationId="{9D149451-62FA-4E6C-8FFF-B32330D0A10F}"/>
          </ac:spMkLst>
        </pc:spChg>
        <pc:picChg chg="mod">
          <ac:chgData name="Duarte Miguel Novo Rodrigues" userId="a938c673-7ed7-4244-97c1-ca8e1df76e46" providerId="ADAL" clId="{D6BE3A58-22FB-4E2B-ABDE-7E6DEF557464}" dt="2022-06-21T09:03:26.728" v="607" actId="1076"/>
          <ac:picMkLst>
            <pc:docMk/>
            <pc:sldMk cId="1789518334" sldId="840"/>
            <ac:picMk id="8" creationId="{D37C7B63-5E29-28BF-A452-5D47FE8C9322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5:12.587" v="625" actId="20577"/>
        <pc:sldMkLst>
          <pc:docMk/>
          <pc:sldMk cId="1897029533" sldId="841"/>
        </pc:sldMkLst>
        <pc:spChg chg="mod">
          <ac:chgData name="Duarte Miguel Novo Rodrigues" userId="a938c673-7ed7-4244-97c1-ca8e1df76e46" providerId="ADAL" clId="{D6BE3A58-22FB-4E2B-ABDE-7E6DEF557464}" dt="2022-06-21T09:05:12.587" v="625" actId="20577"/>
          <ac:spMkLst>
            <pc:docMk/>
            <pc:sldMk cId="1897029533" sldId="841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3:55.092" v="610" actId="478"/>
          <ac:spMkLst>
            <pc:docMk/>
            <pc:sldMk cId="1897029533" sldId="841"/>
            <ac:spMk id="10" creationId="{9D149451-62FA-4E6C-8FFF-B32330D0A10F}"/>
          </ac:spMkLst>
        </pc:spChg>
        <pc:picChg chg="mod">
          <ac:chgData name="Duarte Miguel Novo Rodrigues" userId="a938c673-7ed7-4244-97c1-ca8e1df76e46" providerId="ADAL" clId="{D6BE3A58-22FB-4E2B-ABDE-7E6DEF557464}" dt="2022-06-21T09:04:00.171" v="613" actId="1076"/>
          <ac:picMkLst>
            <pc:docMk/>
            <pc:sldMk cId="1897029533" sldId="841"/>
            <ac:picMk id="8" creationId="{67AE9E8C-2BA8-97F3-B5BE-085420695E40}"/>
          </ac:picMkLst>
        </pc:picChg>
        <pc:picChg chg="mod">
          <ac:chgData name="Duarte Miguel Novo Rodrigues" userId="a938c673-7ed7-4244-97c1-ca8e1df76e46" providerId="ADAL" clId="{D6BE3A58-22FB-4E2B-ABDE-7E6DEF557464}" dt="2022-06-21T09:03:59.155" v="612" actId="1076"/>
          <ac:picMkLst>
            <pc:docMk/>
            <pc:sldMk cId="1897029533" sldId="841"/>
            <ac:picMk id="9" creationId="{1149EBC5-5C6D-ED81-8B78-2B16F414F988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5:57.045" v="650" actId="1076"/>
        <pc:sldMkLst>
          <pc:docMk/>
          <pc:sldMk cId="3017088930" sldId="842"/>
        </pc:sldMkLst>
        <pc:spChg chg="mod">
          <ac:chgData name="Duarte Miguel Novo Rodrigues" userId="a938c673-7ed7-4244-97c1-ca8e1df76e46" providerId="ADAL" clId="{D6BE3A58-22FB-4E2B-ABDE-7E6DEF557464}" dt="2022-06-21T09:05:50.802" v="647"/>
          <ac:spMkLst>
            <pc:docMk/>
            <pc:sldMk cId="3017088930" sldId="842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5:52.147" v="648" actId="478"/>
          <ac:spMkLst>
            <pc:docMk/>
            <pc:sldMk cId="3017088930" sldId="842"/>
            <ac:spMk id="10" creationId="{9D149451-62FA-4E6C-8FFF-B32330D0A10F}"/>
          </ac:spMkLst>
        </pc:spChg>
        <pc:spChg chg="mod">
          <ac:chgData name="Duarte Miguel Novo Rodrigues" userId="a938c673-7ed7-4244-97c1-ca8e1df76e46" providerId="ADAL" clId="{D6BE3A58-22FB-4E2B-ABDE-7E6DEF557464}" dt="2022-06-21T09:05:55.119" v="649" actId="1076"/>
          <ac:spMkLst>
            <pc:docMk/>
            <pc:sldMk cId="3017088930" sldId="842"/>
            <ac:spMk id="11" creationId="{18866EC5-2D74-B41D-16C7-8D06DF0E6C34}"/>
          </ac:spMkLst>
        </pc:spChg>
        <pc:picChg chg="mod">
          <ac:chgData name="Duarte Miguel Novo Rodrigues" userId="a938c673-7ed7-4244-97c1-ca8e1df76e46" providerId="ADAL" clId="{D6BE3A58-22FB-4E2B-ABDE-7E6DEF557464}" dt="2022-06-21T09:05:57.045" v="650" actId="1076"/>
          <ac:picMkLst>
            <pc:docMk/>
            <pc:sldMk cId="3017088930" sldId="842"/>
            <ac:picMk id="14" creationId="{D3C1C642-3281-0E30-9AFF-B89614B5F45F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0:21.058" v="507" actId="478"/>
        <pc:sldMkLst>
          <pc:docMk/>
          <pc:sldMk cId="1888543735" sldId="843"/>
        </pc:sldMkLst>
        <pc:spChg chg="mod">
          <ac:chgData name="Duarte Miguel Novo Rodrigues" userId="a938c673-7ed7-4244-97c1-ca8e1df76e46" providerId="ADAL" clId="{D6BE3A58-22FB-4E2B-ABDE-7E6DEF557464}" dt="2022-06-21T09:00:19.534" v="506"/>
          <ac:spMkLst>
            <pc:docMk/>
            <pc:sldMk cId="1888543735" sldId="843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0:21.058" v="507" actId="478"/>
          <ac:spMkLst>
            <pc:docMk/>
            <pc:sldMk cId="1888543735" sldId="843"/>
            <ac:spMk id="10" creationId="{9D149451-62FA-4E6C-8FFF-B32330D0A10F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02:19.359" v="578" actId="1076"/>
        <pc:sldMkLst>
          <pc:docMk/>
          <pc:sldMk cId="2968565902" sldId="844"/>
        </pc:sldMkLst>
        <pc:spChg chg="mod">
          <ac:chgData name="Duarte Miguel Novo Rodrigues" userId="a938c673-7ed7-4244-97c1-ca8e1df76e46" providerId="ADAL" clId="{D6BE3A58-22FB-4E2B-ABDE-7E6DEF557464}" dt="2022-06-21T09:02:12.412" v="575"/>
          <ac:spMkLst>
            <pc:docMk/>
            <pc:sldMk cId="2968565902" sldId="844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2:13.839" v="576" actId="478"/>
          <ac:spMkLst>
            <pc:docMk/>
            <pc:sldMk cId="2968565902" sldId="844"/>
            <ac:spMk id="10" creationId="{9D149451-62FA-4E6C-8FFF-B32330D0A10F}"/>
          </ac:spMkLst>
        </pc:spChg>
        <pc:picChg chg="mod">
          <ac:chgData name="Duarte Miguel Novo Rodrigues" userId="a938c673-7ed7-4244-97c1-ca8e1df76e46" providerId="ADAL" clId="{D6BE3A58-22FB-4E2B-ABDE-7E6DEF557464}" dt="2022-06-21T09:02:18.154" v="577" actId="1076"/>
          <ac:picMkLst>
            <pc:docMk/>
            <pc:sldMk cId="2968565902" sldId="844"/>
            <ac:picMk id="9" creationId="{C93CC3E8-F08B-BCD7-2E8E-59895A635D4E}"/>
          </ac:picMkLst>
        </pc:picChg>
        <pc:picChg chg="mod">
          <ac:chgData name="Duarte Miguel Novo Rodrigues" userId="a938c673-7ed7-4244-97c1-ca8e1df76e46" providerId="ADAL" clId="{D6BE3A58-22FB-4E2B-ABDE-7E6DEF557464}" dt="2022-06-21T09:02:19.359" v="578" actId="1076"/>
          <ac:picMkLst>
            <pc:docMk/>
            <pc:sldMk cId="2968565902" sldId="844"/>
            <ac:picMk id="11" creationId="{BE6AE356-1620-147B-968F-8A7D49745786}"/>
          </ac:picMkLst>
        </pc:picChg>
      </pc:sldChg>
      <pc:sldChg chg="modSp mod">
        <pc:chgData name="Duarte Miguel Novo Rodrigues" userId="a938c673-7ed7-4244-97c1-ca8e1df76e46" providerId="ADAL" clId="{D6BE3A58-22FB-4E2B-ABDE-7E6DEF557464}" dt="2022-06-21T09:00:45.765" v="530" actId="1076"/>
        <pc:sldMkLst>
          <pc:docMk/>
          <pc:sldMk cId="578911847" sldId="845"/>
        </pc:sldMkLst>
        <pc:spChg chg="mod">
          <ac:chgData name="Duarte Miguel Novo Rodrigues" userId="a938c673-7ed7-4244-97c1-ca8e1df76e46" providerId="ADAL" clId="{D6BE3A58-22FB-4E2B-ABDE-7E6DEF557464}" dt="2022-06-21T09:00:45.765" v="530" actId="1076"/>
          <ac:spMkLst>
            <pc:docMk/>
            <pc:sldMk cId="578911847" sldId="845"/>
            <ac:spMk id="6" creationId="{37A3F5A2-D267-4920-93BE-AF1E445BB0F2}"/>
          </ac:spMkLst>
        </pc:spChg>
      </pc:sldChg>
      <pc:sldChg chg="del">
        <pc:chgData name="Duarte Miguel Novo Rodrigues" userId="a938c673-7ed7-4244-97c1-ca8e1df76e46" providerId="ADAL" clId="{D6BE3A58-22FB-4E2B-ABDE-7E6DEF557464}" dt="2022-06-21T09:03:15.881" v="603" actId="47"/>
        <pc:sldMkLst>
          <pc:docMk/>
          <pc:sldMk cId="1635193524" sldId="846"/>
        </pc:sldMkLst>
      </pc:sldChg>
      <pc:sldChg chg="addSp delSp modSp mod">
        <pc:chgData name="Duarte Miguel Novo Rodrigues" userId="a938c673-7ed7-4244-97c1-ca8e1df76e46" providerId="ADAL" clId="{D6BE3A58-22FB-4E2B-ABDE-7E6DEF557464}" dt="2022-06-21T09:05:24.631" v="641" actId="1076"/>
        <pc:sldMkLst>
          <pc:docMk/>
          <pc:sldMk cId="3685933996" sldId="848"/>
        </pc:sldMkLst>
        <pc:spChg chg="add del mod">
          <ac:chgData name="Duarte Miguel Novo Rodrigues" userId="a938c673-7ed7-4244-97c1-ca8e1df76e46" providerId="ADAL" clId="{D6BE3A58-22FB-4E2B-ABDE-7E6DEF557464}" dt="2022-06-21T09:01:21.235" v="565" actId="478"/>
          <ac:spMkLst>
            <pc:docMk/>
            <pc:sldMk cId="3685933996" sldId="848"/>
            <ac:spMk id="4" creationId="{4B503E8B-BE6D-71DE-DC25-A707826B68F7}"/>
          </ac:spMkLst>
        </pc:spChg>
        <pc:spChg chg="add del mod">
          <ac:chgData name="Duarte Miguel Novo Rodrigues" userId="a938c673-7ed7-4244-97c1-ca8e1df76e46" providerId="ADAL" clId="{D6BE3A58-22FB-4E2B-ABDE-7E6DEF557464}" dt="2022-06-21T09:05:24.631" v="641" actId="1076"/>
          <ac:spMkLst>
            <pc:docMk/>
            <pc:sldMk cId="3685933996" sldId="848"/>
            <ac:spMk id="6" creationId="{37A3F5A2-D267-4920-93BE-AF1E445BB0F2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06:59.162" v="667" actId="478"/>
        <pc:sldMkLst>
          <pc:docMk/>
          <pc:sldMk cId="3605232727" sldId="850"/>
        </pc:sldMkLst>
        <pc:spChg chg="mod">
          <ac:chgData name="Duarte Miguel Novo Rodrigues" userId="a938c673-7ed7-4244-97c1-ca8e1df76e46" providerId="ADAL" clId="{D6BE3A58-22FB-4E2B-ABDE-7E6DEF557464}" dt="2022-06-21T09:06:57.187" v="666"/>
          <ac:spMkLst>
            <pc:docMk/>
            <pc:sldMk cId="3605232727" sldId="850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6:59.162" v="667" actId="478"/>
          <ac:spMkLst>
            <pc:docMk/>
            <pc:sldMk cId="3605232727" sldId="850"/>
            <ac:spMk id="5" creationId="{00000000-0000-0000-0000-000000000000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07:09.805" v="672" actId="478"/>
        <pc:sldMkLst>
          <pc:docMk/>
          <pc:sldMk cId="2882406101" sldId="851"/>
        </pc:sldMkLst>
        <pc:spChg chg="mod">
          <ac:chgData name="Duarte Miguel Novo Rodrigues" userId="a938c673-7ed7-4244-97c1-ca8e1df76e46" providerId="ADAL" clId="{D6BE3A58-22FB-4E2B-ABDE-7E6DEF557464}" dt="2022-06-21T09:07:08.343" v="671"/>
          <ac:spMkLst>
            <pc:docMk/>
            <pc:sldMk cId="2882406101" sldId="851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7:09.805" v="672" actId="478"/>
          <ac:spMkLst>
            <pc:docMk/>
            <pc:sldMk cId="2882406101" sldId="851"/>
            <ac:spMk id="5" creationId="{00000000-0000-0000-0000-000000000000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26:35.916" v="927" actId="1076"/>
        <pc:sldMkLst>
          <pc:docMk/>
          <pc:sldMk cId="3795233084" sldId="852"/>
        </pc:sldMkLst>
        <pc:spChg chg="mod">
          <ac:chgData name="Duarte Miguel Novo Rodrigues" userId="a938c673-7ed7-4244-97c1-ca8e1df76e46" providerId="ADAL" clId="{D6BE3A58-22FB-4E2B-ABDE-7E6DEF557464}" dt="2022-06-21T09:26:35.916" v="927" actId="1076"/>
          <ac:spMkLst>
            <pc:docMk/>
            <pc:sldMk cId="3795233084" sldId="852"/>
            <ac:spMk id="6" creationId="{37A3F5A2-D267-4920-93BE-AF1E445BB0F2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09:19.598" v="697" actId="20577"/>
        <pc:sldMkLst>
          <pc:docMk/>
          <pc:sldMk cId="178533271" sldId="853"/>
        </pc:sldMkLst>
        <pc:spChg chg="mod">
          <ac:chgData name="Duarte Miguel Novo Rodrigues" userId="a938c673-7ed7-4244-97c1-ca8e1df76e46" providerId="ADAL" clId="{D6BE3A58-22FB-4E2B-ABDE-7E6DEF557464}" dt="2022-06-21T09:08:14.753" v="692"/>
          <ac:spMkLst>
            <pc:docMk/>
            <pc:sldMk cId="178533271" sldId="853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8:15.940" v="693" actId="478"/>
          <ac:spMkLst>
            <pc:docMk/>
            <pc:sldMk cId="178533271" sldId="853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09:19.598" v="697" actId="20577"/>
          <ac:spMkLst>
            <pc:docMk/>
            <pc:sldMk cId="178533271" sldId="853"/>
            <ac:spMk id="23" creationId="{C5EBB6A8-B620-A43A-68C5-12F4617BBBAB}"/>
          </ac:spMkLst>
        </pc:spChg>
        <pc:picChg chg="mod">
          <ac:chgData name="Duarte Miguel Novo Rodrigues" userId="a938c673-7ed7-4244-97c1-ca8e1df76e46" providerId="ADAL" clId="{D6BE3A58-22FB-4E2B-ABDE-7E6DEF557464}" dt="2022-06-21T09:08:20.469" v="695" actId="1076"/>
          <ac:picMkLst>
            <pc:docMk/>
            <pc:sldMk cId="178533271" sldId="853"/>
            <ac:picMk id="21" creationId="{13E0B1AE-7F1E-3E32-D747-AC78CF182B95}"/>
          </ac:picMkLst>
        </pc:picChg>
        <pc:picChg chg="mod">
          <ac:chgData name="Duarte Miguel Novo Rodrigues" userId="a938c673-7ed7-4244-97c1-ca8e1df76e46" providerId="ADAL" clId="{D6BE3A58-22FB-4E2B-ABDE-7E6DEF557464}" dt="2022-06-21T09:08:21.961" v="696" actId="1076"/>
          <ac:picMkLst>
            <pc:docMk/>
            <pc:sldMk cId="178533271" sldId="853"/>
            <ac:picMk id="22" creationId="{B96472E7-A425-FFED-5DED-EDD324481CA3}"/>
          </ac:picMkLst>
        </pc:picChg>
      </pc:sldChg>
      <pc:sldChg chg="modSp mod">
        <pc:chgData name="Duarte Miguel Novo Rodrigues" userId="a938c673-7ed7-4244-97c1-ca8e1df76e46" providerId="ADAL" clId="{D6BE3A58-22FB-4E2B-ABDE-7E6DEF557464}" dt="2022-06-21T09:25:48.149" v="884" actId="1076"/>
        <pc:sldMkLst>
          <pc:docMk/>
          <pc:sldMk cId="1744297744" sldId="854"/>
        </pc:sldMkLst>
        <pc:spChg chg="mod">
          <ac:chgData name="Duarte Miguel Novo Rodrigues" userId="a938c673-7ed7-4244-97c1-ca8e1df76e46" providerId="ADAL" clId="{D6BE3A58-22FB-4E2B-ABDE-7E6DEF557464}" dt="2022-06-21T09:25:48.149" v="884" actId="1076"/>
          <ac:spMkLst>
            <pc:docMk/>
            <pc:sldMk cId="1744297744" sldId="854"/>
            <ac:spMk id="6" creationId="{37A3F5A2-D267-4920-93BE-AF1E445BB0F2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20:00.536" v="820" actId="1076"/>
        <pc:sldMkLst>
          <pc:docMk/>
          <pc:sldMk cId="4034737190" sldId="855"/>
        </pc:sldMkLst>
        <pc:spChg chg="mod">
          <ac:chgData name="Duarte Miguel Novo Rodrigues" userId="a938c673-7ed7-4244-97c1-ca8e1df76e46" providerId="ADAL" clId="{D6BE3A58-22FB-4E2B-ABDE-7E6DEF557464}" dt="2022-06-21T09:19:52.572" v="817"/>
          <ac:spMkLst>
            <pc:docMk/>
            <pc:sldMk cId="4034737190" sldId="855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9:54.254" v="818" actId="478"/>
          <ac:spMkLst>
            <pc:docMk/>
            <pc:sldMk cId="4034737190" sldId="855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19:58.026" v="819" actId="1076"/>
          <ac:spMkLst>
            <pc:docMk/>
            <pc:sldMk cId="4034737190" sldId="855"/>
            <ac:spMk id="23" creationId="{C5EBB6A8-B620-A43A-68C5-12F4617BBBAB}"/>
          </ac:spMkLst>
        </pc:spChg>
        <pc:picChg chg="mod">
          <ac:chgData name="Duarte Miguel Novo Rodrigues" userId="a938c673-7ed7-4244-97c1-ca8e1df76e46" providerId="ADAL" clId="{D6BE3A58-22FB-4E2B-ABDE-7E6DEF557464}" dt="2022-06-21T09:20:00.536" v="820" actId="1076"/>
          <ac:picMkLst>
            <pc:docMk/>
            <pc:sldMk cId="4034737190" sldId="855"/>
            <ac:picMk id="2" creationId="{94D7E4CB-21F1-9A91-8575-CC8A7C6D392E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10:17.741" v="704" actId="1076"/>
        <pc:sldMkLst>
          <pc:docMk/>
          <pc:sldMk cId="53577067" sldId="857"/>
        </pc:sldMkLst>
        <pc:spChg chg="mod">
          <ac:chgData name="Duarte Miguel Novo Rodrigues" userId="a938c673-7ed7-4244-97c1-ca8e1df76e46" providerId="ADAL" clId="{D6BE3A58-22FB-4E2B-ABDE-7E6DEF557464}" dt="2022-06-21T09:10:11.444" v="701"/>
          <ac:spMkLst>
            <pc:docMk/>
            <pc:sldMk cId="53577067" sldId="857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0:12.425" v="702" actId="478"/>
          <ac:spMkLst>
            <pc:docMk/>
            <pc:sldMk cId="53577067" sldId="857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10:15.181" v="703" actId="1076"/>
          <ac:spMkLst>
            <pc:docMk/>
            <pc:sldMk cId="53577067" sldId="857"/>
            <ac:spMk id="15" creationId="{FC815C3D-A2CD-DD31-39FA-A2B340B5F4C5}"/>
          </ac:spMkLst>
        </pc:spChg>
        <pc:picChg chg="mod">
          <ac:chgData name="Duarte Miguel Novo Rodrigues" userId="a938c673-7ed7-4244-97c1-ca8e1df76e46" providerId="ADAL" clId="{D6BE3A58-22FB-4E2B-ABDE-7E6DEF557464}" dt="2022-06-21T09:10:17.741" v="704" actId="1076"/>
          <ac:picMkLst>
            <pc:docMk/>
            <pc:sldMk cId="53577067" sldId="857"/>
            <ac:picMk id="10" creationId="{53FD0678-CE41-28C9-FB0E-C6CC340282A1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44:06.113" v="1202" actId="114"/>
        <pc:sldMkLst>
          <pc:docMk/>
          <pc:sldMk cId="2948654474" sldId="858"/>
        </pc:sldMkLst>
        <pc:spChg chg="mod">
          <ac:chgData name="Duarte Miguel Novo Rodrigues" userId="a938c673-7ed7-4244-97c1-ca8e1df76e46" providerId="ADAL" clId="{D6BE3A58-22FB-4E2B-ABDE-7E6DEF557464}" dt="2022-06-21T09:10:24.764" v="708"/>
          <ac:spMkLst>
            <pc:docMk/>
            <pc:sldMk cId="2948654474" sldId="858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0:25.960" v="709" actId="478"/>
          <ac:spMkLst>
            <pc:docMk/>
            <pc:sldMk cId="2948654474" sldId="858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44:06.113" v="1202" actId="114"/>
          <ac:spMkLst>
            <pc:docMk/>
            <pc:sldMk cId="2948654474" sldId="858"/>
            <ac:spMk id="9" creationId="{EAFCF2A8-C820-E0EE-B2F7-54E66496D453}"/>
          </ac:spMkLst>
        </pc:spChg>
        <pc:picChg chg="mod">
          <ac:chgData name="Duarte Miguel Novo Rodrigues" userId="a938c673-7ed7-4244-97c1-ca8e1df76e46" providerId="ADAL" clId="{D6BE3A58-22FB-4E2B-ABDE-7E6DEF557464}" dt="2022-06-21T09:10:31.585" v="711" actId="1076"/>
          <ac:picMkLst>
            <pc:docMk/>
            <pc:sldMk cId="2948654474" sldId="858"/>
            <ac:picMk id="2" creationId="{C48829E1-EDC2-EE74-E10C-38CCDE87B8FE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20:42.182" v="824" actId="1076"/>
        <pc:sldMkLst>
          <pc:docMk/>
          <pc:sldMk cId="2233436386" sldId="859"/>
        </pc:sldMkLst>
        <pc:spChg chg="mod">
          <ac:chgData name="Duarte Miguel Novo Rodrigues" userId="a938c673-7ed7-4244-97c1-ca8e1df76e46" providerId="ADAL" clId="{D6BE3A58-22FB-4E2B-ABDE-7E6DEF557464}" dt="2022-06-21T09:11:19.743" v="715"/>
          <ac:spMkLst>
            <pc:docMk/>
            <pc:sldMk cId="2233436386" sldId="859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1:20.921" v="716" actId="478"/>
          <ac:spMkLst>
            <pc:docMk/>
            <pc:sldMk cId="2233436386" sldId="859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20:42.182" v="824" actId="1076"/>
          <ac:spMkLst>
            <pc:docMk/>
            <pc:sldMk cId="2233436386" sldId="859"/>
            <ac:spMk id="9" creationId="{EAFCF2A8-C820-E0EE-B2F7-54E66496D453}"/>
          </ac:spMkLst>
        </pc:spChg>
        <pc:picChg chg="mod">
          <ac:chgData name="Duarte Miguel Novo Rodrigues" userId="a938c673-7ed7-4244-97c1-ca8e1df76e46" providerId="ADAL" clId="{D6BE3A58-22FB-4E2B-ABDE-7E6DEF557464}" dt="2022-06-21T09:11:26.153" v="718" actId="1076"/>
          <ac:picMkLst>
            <pc:docMk/>
            <pc:sldMk cId="2233436386" sldId="859"/>
            <ac:picMk id="8" creationId="{65E50B88-189F-8D2C-1B9C-F7CFB59C75D3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44:38.358" v="1207" actId="114"/>
        <pc:sldMkLst>
          <pc:docMk/>
          <pc:sldMk cId="2066318148" sldId="861"/>
        </pc:sldMkLst>
        <pc:spChg chg="mod">
          <ac:chgData name="Duarte Miguel Novo Rodrigues" userId="a938c673-7ed7-4244-97c1-ca8e1df76e46" providerId="ADAL" clId="{D6BE3A58-22FB-4E2B-ABDE-7E6DEF557464}" dt="2022-06-21T09:11:39.002" v="722"/>
          <ac:spMkLst>
            <pc:docMk/>
            <pc:sldMk cId="2066318148" sldId="861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1:40.543" v="723" actId="478"/>
          <ac:spMkLst>
            <pc:docMk/>
            <pc:sldMk cId="2066318148" sldId="861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11:50.481" v="726" actId="1076"/>
          <ac:spMkLst>
            <pc:docMk/>
            <pc:sldMk cId="2066318148" sldId="861"/>
            <ac:spMk id="8" creationId="{A7CF42A9-5081-4C3C-F977-FDBEFABF3117}"/>
          </ac:spMkLst>
        </pc:spChg>
        <pc:spChg chg="mod">
          <ac:chgData name="Duarte Miguel Novo Rodrigues" userId="a938c673-7ed7-4244-97c1-ca8e1df76e46" providerId="ADAL" clId="{D6BE3A58-22FB-4E2B-ABDE-7E6DEF557464}" dt="2022-06-21T09:21:14.923" v="830" actId="2711"/>
          <ac:spMkLst>
            <pc:docMk/>
            <pc:sldMk cId="2066318148" sldId="861"/>
            <ac:spMk id="9" creationId="{C60FD4C4-3125-4848-6872-161A4C5F5DFF}"/>
          </ac:spMkLst>
        </pc:spChg>
        <pc:spChg chg="mod">
          <ac:chgData name="Duarte Miguel Novo Rodrigues" userId="a938c673-7ed7-4244-97c1-ca8e1df76e46" providerId="ADAL" clId="{D6BE3A58-22FB-4E2B-ABDE-7E6DEF557464}" dt="2022-06-21T09:44:38.358" v="1207" actId="114"/>
          <ac:spMkLst>
            <pc:docMk/>
            <pc:sldMk cId="2066318148" sldId="861"/>
            <ac:spMk id="15" creationId="{FC815C3D-A2CD-DD31-39FA-A2B340B5F4C5}"/>
          </ac:spMkLst>
        </pc:spChg>
        <pc:picChg chg="mod">
          <ac:chgData name="Duarte Miguel Novo Rodrigues" userId="a938c673-7ed7-4244-97c1-ca8e1df76e46" providerId="ADAL" clId="{D6BE3A58-22FB-4E2B-ABDE-7E6DEF557464}" dt="2022-06-21T09:11:47.038" v="725" actId="1076"/>
          <ac:picMkLst>
            <pc:docMk/>
            <pc:sldMk cId="2066318148" sldId="861"/>
            <ac:picMk id="7" creationId="{A8AC24BD-86B3-9B66-6EC3-47215F1B14D7}"/>
          </ac:picMkLst>
        </pc:picChg>
      </pc:sldChg>
      <pc:sldChg chg="addSp delSp modSp mod">
        <pc:chgData name="Duarte Miguel Novo Rodrigues" userId="a938c673-7ed7-4244-97c1-ca8e1df76e46" providerId="ADAL" clId="{D6BE3A58-22FB-4E2B-ABDE-7E6DEF557464}" dt="2022-06-21T09:22:39.046" v="859" actId="1076"/>
        <pc:sldMkLst>
          <pc:docMk/>
          <pc:sldMk cId="3988709202" sldId="862"/>
        </pc:sldMkLst>
        <pc:spChg chg="mod">
          <ac:chgData name="Duarte Miguel Novo Rodrigues" userId="a938c673-7ed7-4244-97c1-ca8e1df76e46" providerId="ADAL" clId="{D6BE3A58-22FB-4E2B-ABDE-7E6DEF557464}" dt="2022-06-21T09:13:40.435" v="767" actId="20577"/>
          <ac:spMkLst>
            <pc:docMk/>
            <pc:sldMk cId="3988709202" sldId="862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3:42.233" v="768" actId="478"/>
          <ac:spMkLst>
            <pc:docMk/>
            <pc:sldMk cId="3988709202" sldId="862"/>
            <ac:spMk id="5" creationId="{00000000-0000-0000-0000-000000000000}"/>
          </ac:spMkLst>
        </pc:spChg>
        <pc:spChg chg="add mod">
          <ac:chgData name="Duarte Miguel Novo Rodrigues" userId="a938c673-7ed7-4244-97c1-ca8e1df76e46" providerId="ADAL" clId="{D6BE3A58-22FB-4E2B-ABDE-7E6DEF557464}" dt="2022-06-21T09:22:36.337" v="858" actId="1076"/>
          <ac:spMkLst>
            <pc:docMk/>
            <pc:sldMk cId="3988709202" sldId="862"/>
            <ac:spMk id="11" creationId="{531FAB0B-B234-DD1F-54FF-A7EBA5152626}"/>
          </ac:spMkLst>
        </pc:spChg>
        <pc:spChg chg="mod">
          <ac:chgData name="Duarte Miguel Novo Rodrigues" userId="a938c673-7ed7-4244-97c1-ca8e1df76e46" providerId="ADAL" clId="{D6BE3A58-22FB-4E2B-ABDE-7E6DEF557464}" dt="2022-06-21T09:13:45.292" v="769" actId="1076"/>
          <ac:spMkLst>
            <pc:docMk/>
            <pc:sldMk cId="3988709202" sldId="862"/>
            <ac:spMk id="15" creationId="{FC815C3D-A2CD-DD31-39FA-A2B340B5F4C5}"/>
          </ac:spMkLst>
        </pc:spChg>
        <pc:spChg chg="add mod">
          <ac:chgData name="Duarte Miguel Novo Rodrigues" userId="a938c673-7ed7-4244-97c1-ca8e1df76e46" providerId="ADAL" clId="{D6BE3A58-22FB-4E2B-ABDE-7E6DEF557464}" dt="2022-06-21T09:22:39.046" v="859" actId="1076"/>
          <ac:spMkLst>
            <pc:docMk/>
            <pc:sldMk cId="3988709202" sldId="862"/>
            <ac:spMk id="18" creationId="{9FDBFA63-2F6C-2329-A360-6D2DDCD3BCE0}"/>
          </ac:spMkLst>
        </pc:spChg>
        <pc:grpChg chg="add mod">
          <ac:chgData name="Duarte Miguel Novo Rodrigues" userId="a938c673-7ed7-4244-97c1-ca8e1df76e46" providerId="ADAL" clId="{D6BE3A58-22FB-4E2B-ABDE-7E6DEF557464}" dt="2022-06-21T09:14:01.227" v="774" actId="164"/>
          <ac:grpSpMkLst>
            <pc:docMk/>
            <pc:sldMk cId="3988709202" sldId="862"/>
            <ac:grpSpMk id="2" creationId="{0050FA2C-66D9-8D4E-9182-4D66161E1C47}"/>
          </ac:grpSpMkLst>
        </pc:grpChg>
        <pc:grpChg chg="add mod">
          <ac:chgData name="Duarte Miguel Novo Rodrigues" userId="a938c673-7ed7-4244-97c1-ca8e1df76e46" providerId="ADAL" clId="{D6BE3A58-22FB-4E2B-ABDE-7E6DEF557464}" dt="2022-06-21T09:14:03.058" v="775" actId="1076"/>
          <ac:grpSpMkLst>
            <pc:docMk/>
            <pc:sldMk cId="3988709202" sldId="862"/>
            <ac:grpSpMk id="4" creationId="{AC8292ED-4671-5E1C-1562-AFB6CC19DB06}"/>
          </ac:grpSpMkLst>
        </pc:grpChg>
        <pc:grpChg chg="add mod">
          <ac:chgData name="Duarte Miguel Novo Rodrigues" userId="a938c673-7ed7-4244-97c1-ca8e1df76e46" providerId="ADAL" clId="{D6BE3A58-22FB-4E2B-ABDE-7E6DEF557464}" dt="2022-06-21T09:14:11.057" v="777" actId="1076"/>
          <ac:grpSpMkLst>
            <pc:docMk/>
            <pc:sldMk cId="3988709202" sldId="862"/>
            <ac:grpSpMk id="7" creationId="{DD82C74D-7733-0B9F-B9CF-20E24778B9CE}"/>
          </ac:grpSpMkLst>
        </pc:grpChg>
        <pc:picChg chg="mod">
          <ac:chgData name="Duarte Miguel Novo Rodrigues" userId="a938c673-7ed7-4244-97c1-ca8e1df76e46" providerId="ADAL" clId="{D6BE3A58-22FB-4E2B-ABDE-7E6DEF557464}" dt="2022-06-21T09:13:54.019" v="771" actId="164"/>
          <ac:picMkLst>
            <pc:docMk/>
            <pc:sldMk cId="3988709202" sldId="862"/>
            <ac:picMk id="8" creationId="{5820764A-077B-DFB7-01A1-E98A25E73C52}"/>
          </ac:picMkLst>
        </pc:picChg>
        <pc:picChg chg="mod">
          <ac:chgData name="Duarte Miguel Novo Rodrigues" userId="a938c673-7ed7-4244-97c1-ca8e1df76e46" providerId="ADAL" clId="{D6BE3A58-22FB-4E2B-ABDE-7E6DEF557464}" dt="2022-06-21T09:14:09.135" v="776" actId="164"/>
          <ac:picMkLst>
            <pc:docMk/>
            <pc:sldMk cId="3988709202" sldId="862"/>
            <ac:picMk id="9" creationId="{5B80F574-0E02-BBC1-284E-F84723DE0F9F}"/>
          </ac:picMkLst>
        </pc:picChg>
        <pc:cxnChg chg="mod">
          <ac:chgData name="Duarte Miguel Novo Rodrigues" userId="a938c673-7ed7-4244-97c1-ca8e1df76e46" providerId="ADAL" clId="{D6BE3A58-22FB-4E2B-ABDE-7E6DEF557464}" dt="2022-06-21T09:13:54.019" v="771" actId="164"/>
          <ac:cxnSpMkLst>
            <pc:docMk/>
            <pc:sldMk cId="3988709202" sldId="862"/>
            <ac:cxnSpMk id="10" creationId="{41E4821E-B842-1F87-F49C-EACA3D6F2BE4}"/>
          </ac:cxnSpMkLst>
        </pc:cxnChg>
        <pc:cxnChg chg="mod">
          <ac:chgData name="Duarte Miguel Novo Rodrigues" userId="a938c673-7ed7-4244-97c1-ca8e1df76e46" providerId="ADAL" clId="{D6BE3A58-22FB-4E2B-ABDE-7E6DEF557464}" dt="2022-06-21T09:14:01.227" v="774" actId="164"/>
          <ac:cxnSpMkLst>
            <pc:docMk/>
            <pc:sldMk cId="3988709202" sldId="862"/>
            <ac:cxnSpMk id="12" creationId="{22B78880-3A99-3F12-A313-1F83427D9A9E}"/>
          </ac:cxnSpMkLst>
        </pc:cxnChg>
        <pc:cxnChg chg="mod">
          <ac:chgData name="Duarte Miguel Novo Rodrigues" userId="a938c673-7ed7-4244-97c1-ca8e1df76e46" providerId="ADAL" clId="{D6BE3A58-22FB-4E2B-ABDE-7E6DEF557464}" dt="2022-06-21T09:14:09.135" v="776" actId="164"/>
          <ac:cxnSpMkLst>
            <pc:docMk/>
            <pc:sldMk cId="3988709202" sldId="862"/>
            <ac:cxnSpMk id="16" creationId="{2F2DB43C-00CF-AB7D-F350-752F7746E969}"/>
          </ac:cxnSpMkLst>
        </pc:cxnChg>
        <pc:cxnChg chg="mod">
          <ac:chgData name="Duarte Miguel Novo Rodrigues" userId="a938c673-7ed7-4244-97c1-ca8e1df76e46" providerId="ADAL" clId="{D6BE3A58-22FB-4E2B-ABDE-7E6DEF557464}" dt="2022-06-21T09:14:09.135" v="776" actId="164"/>
          <ac:cxnSpMkLst>
            <pc:docMk/>
            <pc:sldMk cId="3988709202" sldId="862"/>
            <ac:cxnSpMk id="17" creationId="{160CF2DC-E666-5B19-B747-514C4882F53C}"/>
          </ac:cxnSpMkLst>
        </pc:cxnChg>
      </pc:sldChg>
      <pc:sldChg chg="delSp modSp mod">
        <pc:chgData name="Duarte Miguel Novo Rodrigues" userId="a938c673-7ed7-4244-97c1-ca8e1df76e46" providerId="ADAL" clId="{D6BE3A58-22FB-4E2B-ABDE-7E6DEF557464}" dt="2022-06-21T09:45:27.847" v="1214" actId="20577"/>
        <pc:sldMkLst>
          <pc:docMk/>
          <pc:sldMk cId="341659506" sldId="863"/>
        </pc:sldMkLst>
        <pc:spChg chg="mod">
          <ac:chgData name="Duarte Miguel Novo Rodrigues" userId="a938c673-7ed7-4244-97c1-ca8e1df76e46" providerId="ADAL" clId="{D6BE3A58-22FB-4E2B-ABDE-7E6DEF557464}" dt="2022-06-21T09:14:19.785" v="781"/>
          <ac:spMkLst>
            <pc:docMk/>
            <pc:sldMk cId="341659506" sldId="863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4:21.393" v="782" actId="478"/>
          <ac:spMkLst>
            <pc:docMk/>
            <pc:sldMk cId="341659506" sldId="863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45:27.847" v="1214" actId="20577"/>
          <ac:spMkLst>
            <pc:docMk/>
            <pc:sldMk cId="341659506" sldId="863"/>
            <ac:spMk id="15" creationId="{FC815C3D-A2CD-DD31-39FA-A2B340B5F4C5}"/>
          </ac:spMkLst>
        </pc:spChg>
        <pc:spChg chg="mod">
          <ac:chgData name="Duarte Miguel Novo Rodrigues" userId="a938c673-7ed7-4244-97c1-ca8e1df76e46" providerId="ADAL" clId="{D6BE3A58-22FB-4E2B-ABDE-7E6DEF557464}" dt="2022-06-21T09:25:18.391" v="882" actId="20577"/>
          <ac:spMkLst>
            <pc:docMk/>
            <pc:sldMk cId="341659506" sldId="863"/>
            <ac:spMk id="19" creationId="{EFD9E5D1-DE61-290A-F31A-8B5150DD6218}"/>
          </ac:spMkLst>
        </pc:spChg>
        <pc:picChg chg="mod">
          <ac:chgData name="Duarte Miguel Novo Rodrigues" userId="a938c673-7ed7-4244-97c1-ca8e1df76e46" providerId="ADAL" clId="{D6BE3A58-22FB-4E2B-ABDE-7E6DEF557464}" dt="2022-06-21T09:14:27.044" v="784" actId="1076"/>
          <ac:picMkLst>
            <pc:docMk/>
            <pc:sldMk cId="341659506" sldId="863"/>
            <ac:picMk id="13" creationId="{2D9505A8-B86F-7E48-90A4-4035C531D7CE}"/>
          </ac:picMkLst>
        </pc:picChg>
      </pc:sldChg>
      <pc:sldChg chg="modSp mod">
        <pc:chgData name="Duarte Miguel Novo Rodrigues" userId="a938c673-7ed7-4244-97c1-ca8e1df76e46" providerId="ADAL" clId="{D6BE3A58-22FB-4E2B-ABDE-7E6DEF557464}" dt="2022-06-21T09:46:47.049" v="1236" actId="114"/>
        <pc:sldMkLst>
          <pc:docMk/>
          <pc:sldMk cId="621890423" sldId="864"/>
        </pc:sldMkLst>
        <pc:spChg chg="mod">
          <ac:chgData name="Duarte Miguel Novo Rodrigues" userId="a938c673-7ed7-4244-97c1-ca8e1df76e46" providerId="ADAL" clId="{D6BE3A58-22FB-4E2B-ABDE-7E6DEF557464}" dt="2022-06-21T09:46:47.049" v="1236" actId="114"/>
          <ac:spMkLst>
            <pc:docMk/>
            <pc:sldMk cId="621890423" sldId="864"/>
            <ac:spMk id="4" creationId="{00000000-0000-0000-0000-000000000000}"/>
          </ac:spMkLst>
        </pc:spChg>
      </pc:sldChg>
      <pc:sldChg chg="addSp delSp modSp add mod">
        <pc:chgData name="Duarte Miguel Novo Rodrigues" userId="a938c673-7ed7-4244-97c1-ca8e1df76e46" providerId="ADAL" clId="{D6BE3A58-22FB-4E2B-ABDE-7E6DEF557464}" dt="2022-06-21T09:17:01.172" v="799" actId="2711"/>
        <pc:sldMkLst>
          <pc:docMk/>
          <pc:sldMk cId="3583115306" sldId="865"/>
        </pc:sldMkLst>
        <pc:spChg chg="add mod">
          <ac:chgData name="Duarte Miguel Novo Rodrigues" userId="a938c673-7ed7-4244-97c1-ca8e1df76e46" providerId="ADAL" clId="{D6BE3A58-22FB-4E2B-ABDE-7E6DEF557464}" dt="2022-06-21T08:35:31.001" v="185"/>
          <ac:spMkLst>
            <pc:docMk/>
            <pc:sldMk cId="3583115306" sldId="865"/>
            <ac:spMk id="2" creationId="{E6B53DB6-AC6C-F339-BCEB-F309835C3C89}"/>
          </ac:spMkLst>
        </pc:spChg>
        <pc:spChg chg="mod">
          <ac:chgData name="Duarte Miguel Novo Rodrigues" userId="a938c673-7ed7-4244-97c1-ca8e1df76e46" providerId="ADAL" clId="{D6BE3A58-22FB-4E2B-ABDE-7E6DEF557464}" dt="2022-06-21T08:50:22.256" v="381"/>
          <ac:spMkLst>
            <pc:docMk/>
            <pc:sldMk cId="3583115306" sldId="865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55:12.706" v="431" actId="1076"/>
          <ac:spMkLst>
            <pc:docMk/>
            <pc:sldMk cId="3583115306" sldId="865"/>
            <ac:spMk id="7" creationId="{71063045-481F-48CD-8825-636CCCDE69FA}"/>
          </ac:spMkLst>
        </pc:spChg>
        <pc:spChg chg="add mod">
          <ac:chgData name="Duarte Miguel Novo Rodrigues" userId="a938c673-7ed7-4244-97c1-ca8e1df76e46" providerId="ADAL" clId="{D6BE3A58-22FB-4E2B-ABDE-7E6DEF557464}" dt="2022-06-21T08:55:09.129" v="430" actId="1076"/>
          <ac:spMkLst>
            <pc:docMk/>
            <pc:sldMk cId="3583115306" sldId="865"/>
            <ac:spMk id="11" creationId="{ABF2F064-F3A3-1E08-5CD0-5DE6B53D5B27}"/>
          </ac:spMkLst>
        </pc:spChg>
        <pc:spChg chg="add mod">
          <ac:chgData name="Duarte Miguel Novo Rodrigues" userId="a938c673-7ed7-4244-97c1-ca8e1df76e46" providerId="ADAL" clId="{D6BE3A58-22FB-4E2B-ABDE-7E6DEF557464}" dt="2022-06-21T08:55:43.569" v="434" actId="1076"/>
          <ac:spMkLst>
            <pc:docMk/>
            <pc:sldMk cId="3583115306" sldId="865"/>
            <ac:spMk id="12" creationId="{8750FF76-8D75-4D51-3822-3BE860AD35FD}"/>
          </ac:spMkLst>
        </pc:spChg>
        <pc:spChg chg="mod">
          <ac:chgData name="Duarte Miguel Novo Rodrigues" userId="a938c673-7ed7-4244-97c1-ca8e1df76e46" providerId="ADAL" clId="{D6BE3A58-22FB-4E2B-ABDE-7E6DEF557464}" dt="2022-06-21T09:17:01.172" v="799" actId="2711"/>
          <ac:spMkLst>
            <pc:docMk/>
            <pc:sldMk cId="3583115306" sldId="865"/>
            <ac:spMk id="14" creationId="{86C8751B-B4E3-41DF-16C4-6A8FD00695D0}"/>
          </ac:spMkLst>
        </pc:spChg>
        <pc:spChg chg="mod">
          <ac:chgData name="Duarte Miguel Novo Rodrigues" userId="a938c673-7ed7-4244-97c1-ca8e1df76e46" providerId="ADAL" clId="{D6BE3A58-22FB-4E2B-ABDE-7E6DEF557464}" dt="2022-06-21T09:16:57.229" v="798" actId="2711"/>
          <ac:spMkLst>
            <pc:docMk/>
            <pc:sldMk cId="3583115306" sldId="865"/>
            <ac:spMk id="15" creationId="{5F2B935A-B962-26AF-565C-92BA4C77D0D1}"/>
          </ac:spMkLst>
        </pc:spChg>
        <pc:graphicFrameChg chg="add mod modGraphic">
          <ac:chgData name="Duarte Miguel Novo Rodrigues" userId="a938c673-7ed7-4244-97c1-ca8e1df76e46" providerId="ADAL" clId="{D6BE3A58-22FB-4E2B-ABDE-7E6DEF557464}" dt="2022-06-21T08:54:10.520" v="404" actId="1076"/>
          <ac:graphicFrameMkLst>
            <pc:docMk/>
            <pc:sldMk cId="3583115306" sldId="865"/>
            <ac:graphicFrameMk id="5" creationId="{AC4F7E62-EF34-CA03-8EF2-ED4A71D61F72}"/>
          </ac:graphicFrameMkLst>
        </pc:graphicFrameChg>
        <pc:picChg chg="del mod">
          <ac:chgData name="Duarte Miguel Novo Rodrigues" userId="a938c673-7ed7-4244-97c1-ca8e1df76e46" providerId="ADAL" clId="{D6BE3A58-22FB-4E2B-ABDE-7E6DEF557464}" dt="2022-06-21T08:34:46.105" v="167" actId="478"/>
          <ac:picMkLst>
            <pc:docMk/>
            <pc:sldMk cId="3583115306" sldId="865"/>
            <ac:picMk id="8" creationId="{970450EF-B362-CEC7-1361-2982379D42C1}"/>
          </ac:picMkLst>
        </pc:picChg>
        <pc:picChg chg="del mod">
          <ac:chgData name="Duarte Miguel Novo Rodrigues" userId="a938c673-7ed7-4244-97c1-ca8e1df76e46" providerId="ADAL" clId="{D6BE3A58-22FB-4E2B-ABDE-7E6DEF557464}" dt="2022-06-21T08:34:45.500" v="166" actId="478"/>
          <ac:picMkLst>
            <pc:docMk/>
            <pc:sldMk cId="3583115306" sldId="865"/>
            <ac:picMk id="9" creationId="{8B99B769-3BE2-199D-83B9-81BCA7FA590E}"/>
          </ac:picMkLst>
        </pc:picChg>
        <pc:picChg chg="add mod">
          <ac:chgData name="Duarte Miguel Novo Rodrigues" userId="a938c673-7ed7-4244-97c1-ca8e1df76e46" providerId="ADAL" clId="{D6BE3A58-22FB-4E2B-ABDE-7E6DEF557464}" dt="2022-06-21T08:37:19.855" v="223" actId="1076"/>
          <ac:picMkLst>
            <pc:docMk/>
            <pc:sldMk cId="3583115306" sldId="865"/>
            <ac:picMk id="10" creationId="{9880A28F-2A95-D5BF-2DC7-B740BC21B845}"/>
          </ac:picMkLst>
        </pc:picChg>
        <pc:picChg chg="add mod">
          <ac:chgData name="Duarte Miguel Novo Rodrigues" userId="a938c673-7ed7-4244-97c1-ca8e1df76e46" providerId="ADAL" clId="{D6BE3A58-22FB-4E2B-ABDE-7E6DEF557464}" dt="2022-06-21T08:55:47.681" v="436" actId="1076"/>
          <ac:picMkLst>
            <pc:docMk/>
            <pc:sldMk cId="3583115306" sldId="865"/>
            <ac:picMk id="13" creationId="{C7A941AC-D93F-5B04-BC31-E0D1526269DD}"/>
          </ac:picMkLst>
        </pc:picChg>
      </pc:sldChg>
      <pc:sldChg chg="addSp delSp modSp add mod">
        <pc:chgData name="Duarte Miguel Novo Rodrigues" userId="a938c673-7ed7-4244-97c1-ca8e1df76e46" providerId="ADAL" clId="{D6BE3A58-22FB-4E2B-ABDE-7E6DEF557464}" dt="2022-06-21T08:50:25.383" v="382"/>
        <pc:sldMkLst>
          <pc:docMk/>
          <pc:sldMk cId="1724657054" sldId="866"/>
        </pc:sldMkLst>
        <pc:spChg chg="mod">
          <ac:chgData name="Duarte Miguel Novo Rodrigues" userId="a938c673-7ed7-4244-97c1-ca8e1df76e46" providerId="ADAL" clId="{D6BE3A58-22FB-4E2B-ABDE-7E6DEF557464}" dt="2022-06-21T08:50:25.383" v="382"/>
          <ac:spMkLst>
            <pc:docMk/>
            <pc:sldMk cId="1724657054" sldId="866"/>
            <ac:spMk id="3" creationId="{00000000-0000-0000-0000-000000000000}"/>
          </ac:spMkLst>
        </pc:spChg>
        <pc:spChg chg="del">
          <ac:chgData name="Duarte Miguel Novo Rodrigues" userId="a938c673-7ed7-4244-97c1-ca8e1df76e46" providerId="ADAL" clId="{D6BE3A58-22FB-4E2B-ABDE-7E6DEF557464}" dt="2022-06-21T08:47:21.442" v="343" actId="478"/>
          <ac:spMkLst>
            <pc:docMk/>
            <pc:sldMk cId="1724657054" sldId="866"/>
            <ac:spMk id="7" creationId="{71063045-481F-48CD-8825-636CCCDE69FA}"/>
          </ac:spMkLst>
        </pc:spChg>
        <pc:spChg chg="add del mod">
          <ac:chgData name="Duarte Miguel Novo Rodrigues" userId="a938c673-7ed7-4244-97c1-ca8e1df76e46" providerId="ADAL" clId="{D6BE3A58-22FB-4E2B-ABDE-7E6DEF557464}" dt="2022-06-21T08:47:01.460" v="338"/>
          <ac:spMkLst>
            <pc:docMk/>
            <pc:sldMk cId="1724657054" sldId="866"/>
            <ac:spMk id="9" creationId="{B0C2A9CC-8F89-7D56-E7B6-1268F6A38B92}"/>
          </ac:spMkLst>
        </pc:spChg>
        <pc:spChg chg="del">
          <ac:chgData name="Duarte Miguel Novo Rodrigues" userId="a938c673-7ed7-4244-97c1-ca8e1df76e46" providerId="ADAL" clId="{D6BE3A58-22FB-4E2B-ABDE-7E6DEF557464}" dt="2022-06-21T08:47:19.702" v="342" actId="478"/>
          <ac:spMkLst>
            <pc:docMk/>
            <pc:sldMk cId="1724657054" sldId="866"/>
            <ac:spMk id="11" creationId="{ABF2F064-F3A3-1E08-5CD0-5DE6B53D5B27}"/>
          </ac:spMkLst>
        </pc:spChg>
        <pc:graphicFrameChg chg="add mod">
          <ac:chgData name="Duarte Miguel Novo Rodrigues" userId="a938c673-7ed7-4244-97c1-ca8e1df76e46" providerId="ADAL" clId="{D6BE3A58-22FB-4E2B-ABDE-7E6DEF557464}" dt="2022-06-21T08:48:19.406" v="352" actId="1076"/>
          <ac:graphicFrameMkLst>
            <pc:docMk/>
            <pc:sldMk cId="1724657054" sldId="866"/>
            <ac:graphicFrameMk id="12" creationId="{1DCF350B-C542-E399-3431-B0BB6CB8C429}"/>
          </ac:graphicFrameMkLst>
        </pc:graphicFrameChg>
        <pc:picChg chg="del">
          <ac:chgData name="Duarte Miguel Novo Rodrigues" userId="a938c673-7ed7-4244-97c1-ca8e1df76e46" providerId="ADAL" clId="{D6BE3A58-22FB-4E2B-ABDE-7E6DEF557464}" dt="2022-06-21T08:47:18.054" v="341" actId="478"/>
          <ac:picMkLst>
            <pc:docMk/>
            <pc:sldMk cId="1724657054" sldId="866"/>
            <ac:picMk id="10" creationId="{9880A28F-2A95-D5BF-2DC7-B740BC21B845}"/>
          </ac:picMkLst>
        </pc:picChg>
        <pc:picChg chg="add mod">
          <ac:chgData name="Duarte Miguel Novo Rodrigues" userId="a938c673-7ed7-4244-97c1-ca8e1df76e46" providerId="ADAL" clId="{D6BE3A58-22FB-4E2B-ABDE-7E6DEF557464}" dt="2022-06-21T08:48:23.051" v="353" actId="1076"/>
          <ac:picMkLst>
            <pc:docMk/>
            <pc:sldMk cId="1724657054" sldId="866"/>
            <ac:picMk id="13" creationId="{982B7984-EB24-FC54-0596-0A75722CEC72}"/>
          </ac:picMkLst>
        </pc:picChg>
      </pc:sldChg>
      <pc:sldChg chg="modSp add mod">
        <pc:chgData name="Duarte Miguel Novo Rodrigues" userId="a938c673-7ed7-4244-97c1-ca8e1df76e46" providerId="ADAL" clId="{D6BE3A58-22FB-4E2B-ABDE-7E6DEF557464}" dt="2022-06-21T09:41:05.471" v="1180" actId="1076"/>
        <pc:sldMkLst>
          <pc:docMk/>
          <pc:sldMk cId="1744560000" sldId="867"/>
        </pc:sldMkLst>
        <pc:spChg chg="mod">
          <ac:chgData name="Duarte Miguel Novo Rodrigues" userId="a938c673-7ed7-4244-97c1-ca8e1df76e46" providerId="ADAL" clId="{D6BE3A58-22FB-4E2B-ABDE-7E6DEF557464}" dt="2022-06-21T09:41:05.471" v="1180" actId="1076"/>
          <ac:spMkLst>
            <pc:docMk/>
            <pc:sldMk cId="1744560000" sldId="867"/>
            <ac:spMk id="6" creationId="{37A3F5A2-D267-4920-93BE-AF1E445BB0F2}"/>
          </ac:spMkLst>
        </pc:spChg>
      </pc:sldChg>
      <pc:sldChg chg="add del">
        <pc:chgData name="Duarte Miguel Novo Rodrigues" userId="a938c673-7ed7-4244-97c1-ca8e1df76e46" providerId="ADAL" clId="{D6BE3A58-22FB-4E2B-ABDE-7E6DEF557464}" dt="2022-06-21T09:03:13.015" v="602" actId="47"/>
        <pc:sldMkLst>
          <pc:docMk/>
          <pc:sldMk cId="3752222438" sldId="867"/>
        </pc:sldMkLst>
      </pc:sldChg>
      <pc:sldChg chg="addSp delSp modSp add mod ord">
        <pc:chgData name="Duarte Miguel Novo Rodrigues" userId="a938c673-7ed7-4244-97c1-ca8e1df76e46" providerId="ADAL" clId="{D6BE3A58-22FB-4E2B-ABDE-7E6DEF557464}" dt="2022-06-21T09:42:21.321" v="1183" actId="114"/>
        <pc:sldMkLst>
          <pc:docMk/>
          <pc:sldMk cId="1208790691" sldId="868"/>
        </pc:sldMkLst>
        <pc:spChg chg="mod">
          <ac:chgData name="Duarte Miguel Novo Rodrigues" userId="a938c673-7ed7-4244-97c1-ca8e1df76e46" providerId="ADAL" clId="{D6BE3A58-22FB-4E2B-ABDE-7E6DEF557464}" dt="2022-06-21T09:27:09.094" v="957" actId="20577"/>
          <ac:spMkLst>
            <pc:docMk/>
            <pc:sldMk cId="1208790691" sldId="868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40:15.641" v="1171" actId="478"/>
          <ac:spMkLst>
            <pc:docMk/>
            <pc:sldMk cId="1208790691" sldId="868"/>
            <ac:spMk id="8" creationId="{FF10C57C-23CF-49A2-8984-BDCFBEAFB343}"/>
          </ac:spMkLst>
        </pc:spChg>
        <pc:spChg chg="del">
          <ac:chgData name="Duarte Miguel Novo Rodrigues" userId="a938c673-7ed7-4244-97c1-ca8e1df76e46" providerId="ADAL" clId="{D6BE3A58-22FB-4E2B-ABDE-7E6DEF557464}" dt="2022-06-21T09:27:12.064" v="959" actId="478"/>
          <ac:spMkLst>
            <pc:docMk/>
            <pc:sldMk cId="1208790691" sldId="868"/>
            <ac:spMk id="10" creationId="{4C8F6B31-5FB6-2532-4469-11009DAE6316}"/>
          </ac:spMkLst>
        </pc:spChg>
        <pc:spChg chg="del">
          <ac:chgData name="Duarte Miguel Novo Rodrigues" userId="a938c673-7ed7-4244-97c1-ca8e1df76e46" providerId="ADAL" clId="{D6BE3A58-22FB-4E2B-ABDE-7E6DEF557464}" dt="2022-06-21T09:27:14.440" v="961" actId="478"/>
          <ac:spMkLst>
            <pc:docMk/>
            <pc:sldMk cId="1208790691" sldId="868"/>
            <ac:spMk id="15" creationId="{D020F38C-A50E-3E1C-15B8-6BD4B3E26109}"/>
          </ac:spMkLst>
        </pc:spChg>
        <pc:spChg chg="del">
          <ac:chgData name="Duarte Miguel Novo Rodrigues" userId="a938c673-7ed7-4244-97c1-ca8e1df76e46" providerId="ADAL" clId="{D6BE3A58-22FB-4E2B-ABDE-7E6DEF557464}" dt="2022-06-21T09:27:17.059" v="963" actId="478"/>
          <ac:spMkLst>
            <pc:docMk/>
            <pc:sldMk cId="1208790691" sldId="868"/>
            <ac:spMk id="16" creationId="{C9440514-1399-D3AA-17AB-F4473BCCAB60}"/>
          </ac:spMkLst>
        </pc:spChg>
        <pc:spChg chg="del">
          <ac:chgData name="Duarte Miguel Novo Rodrigues" userId="a938c673-7ed7-4244-97c1-ca8e1df76e46" providerId="ADAL" clId="{D6BE3A58-22FB-4E2B-ABDE-7E6DEF557464}" dt="2022-06-21T09:27:13.350" v="960" actId="478"/>
          <ac:spMkLst>
            <pc:docMk/>
            <pc:sldMk cId="1208790691" sldId="868"/>
            <ac:spMk id="18" creationId="{E3003FA7-48C3-5F0F-BC87-DDF89DCA28BA}"/>
          </ac:spMkLst>
        </pc:spChg>
        <pc:spChg chg="del">
          <ac:chgData name="Duarte Miguel Novo Rodrigues" userId="a938c673-7ed7-4244-97c1-ca8e1df76e46" providerId="ADAL" clId="{D6BE3A58-22FB-4E2B-ABDE-7E6DEF557464}" dt="2022-06-21T09:27:15.522" v="962" actId="478"/>
          <ac:spMkLst>
            <pc:docMk/>
            <pc:sldMk cId="1208790691" sldId="868"/>
            <ac:spMk id="19" creationId="{9D43D6D7-2344-3AB5-8C30-F5CDC2A8FE0A}"/>
          </ac:spMkLst>
        </pc:spChg>
        <pc:spChg chg="add mod">
          <ac:chgData name="Duarte Miguel Novo Rodrigues" userId="a938c673-7ed7-4244-97c1-ca8e1df76e46" providerId="ADAL" clId="{D6BE3A58-22FB-4E2B-ABDE-7E6DEF557464}" dt="2022-06-21T09:40:09.593" v="1168" actId="1076"/>
          <ac:spMkLst>
            <pc:docMk/>
            <pc:sldMk cId="1208790691" sldId="868"/>
            <ac:spMk id="24" creationId="{1FA7B0A0-137D-362D-CF18-E8C49195E358}"/>
          </ac:spMkLst>
        </pc:spChg>
        <pc:spChg chg="add mod">
          <ac:chgData name="Duarte Miguel Novo Rodrigues" userId="a938c673-7ed7-4244-97c1-ca8e1df76e46" providerId="ADAL" clId="{D6BE3A58-22FB-4E2B-ABDE-7E6DEF557464}" dt="2022-06-21T09:41:30.095" v="1181" actId="20577"/>
          <ac:spMkLst>
            <pc:docMk/>
            <pc:sldMk cId="1208790691" sldId="868"/>
            <ac:spMk id="25" creationId="{59523A50-F019-5477-3728-EA1CB4AD8F37}"/>
          </ac:spMkLst>
        </pc:spChg>
        <pc:spChg chg="add mod">
          <ac:chgData name="Duarte Miguel Novo Rodrigues" userId="a938c673-7ed7-4244-97c1-ca8e1df76e46" providerId="ADAL" clId="{D6BE3A58-22FB-4E2B-ABDE-7E6DEF557464}" dt="2022-06-21T09:42:17.903" v="1182" actId="114"/>
          <ac:spMkLst>
            <pc:docMk/>
            <pc:sldMk cId="1208790691" sldId="868"/>
            <ac:spMk id="26" creationId="{6B71D506-D02F-FE42-3094-1B482FF99DED}"/>
          </ac:spMkLst>
        </pc:spChg>
        <pc:spChg chg="add mod">
          <ac:chgData name="Duarte Miguel Novo Rodrigues" userId="a938c673-7ed7-4244-97c1-ca8e1df76e46" providerId="ADAL" clId="{D6BE3A58-22FB-4E2B-ABDE-7E6DEF557464}" dt="2022-06-21T09:42:21.321" v="1183" actId="114"/>
          <ac:spMkLst>
            <pc:docMk/>
            <pc:sldMk cId="1208790691" sldId="868"/>
            <ac:spMk id="27" creationId="{96837376-6EF1-25A9-B2C7-998E1CC34638}"/>
          </ac:spMkLst>
        </pc:spChg>
        <pc:graphicFrameChg chg="del">
          <ac:chgData name="Duarte Miguel Novo Rodrigues" userId="a938c673-7ed7-4244-97c1-ca8e1df76e46" providerId="ADAL" clId="{D6BE3A58-22FB-4E2B-ABDE-7E6DEF557464}" dt="2022-06-21T09:27:10.741" v="958" actId="478"/>
          <ac:graphicFrameMkLst>
            <pc:docMk/>
            <pc:sldMk cId="1208790691" sldId="868"/>
            <ac:graphicFrameMk id="2" creationId="{FFC81396-94CD-CC2A-51B8-D344F50E71AD}"/>
          </ac:graphicFrameMkLst>
        </pc:graphicFrameChg>
        <pc:graphicFrameChg chg="add del mod modGraphic">
          <ac:chgData name="Duarte Miguel Novo Rodrigues" userId="a938c673-7ed7-4244-97c1-ca8e1df76e46" providerId="ADAL" clId="{D6BE3A58-22FB-4E2B-ABDE-7E6DEF557464}" dt="2022-06-21T09:28:33.529" v="969" actId="478"/>
          <ac:graphicFrameMkLst>
            <pc:docMk/>
            <pc:sldMk cId="1208790691" sldId="868"/>
            <ac:graphicFrameMk id="5" creationId="{6C67D643-0031-2A15-F041-C2C6F525F658}"/>
          </ac:graphicFrameMkLst>
        </pc:graphicFrameChg>
        <pc:graphicFrameChg chg="add del mod">
          <ac:chgData name="Duarte Miguel Novo Rodrigues" userId="a938c673-7ed7-4244-97c1-ca8e1df76e46" providerId="ADAL" clId="{D6BE3A58-22FB-4E2B-ABDE-7E6DEF557464}" dt="2022-06-21T09:30:38.368" v="1028" actId="478"/>
          <ac:graphicFrameMkLst>
            <pc:docMk/>
            <pc:sldMk cId="1208790691" sldId="868"/>
            <ac:graphicFrameMk id="9" creationId="{D99BB892-C7D2-EED4-0064-79CB37742155}"/>
          </ac:graphicFrameMkLst>
        </pc:graphicFrameChg>
        <pc:graphicFrameChg chg="add del mod modGraphic">
          <ac:chgData name="Duarte Miguel Novo Rodrigues" userId="a938c673-7ed7-4244-97c1-ca8e1df76e46" providerId="ADAL" clId="{D6BE3A58-22FB-4E2B-ABDE-7E6DEF557464}" dt="2022-06-21T09:29:36.778" v="1014" actId="478"/>
          <ac:graphicFrameMkLst>
            <pc:docMk/>
            <pc:sldMk cId="1208790691" sldId="868"/>
            <ac:graphicFrameMk id="11" creationId="{54318270-5BB5-42F5-2514-1681747EEA87}"/>
          </ac:graphicFrameMkLst>
        </pc:graphicFrameChg>
        <pc:graphicFrameChg chg="add del mod">
          <ac:chgData name="Duarte Miguel Novo Rodrigues" userId="a938c673-7ed7-4244-97c1-ca8e1df76e46" providerId="ADAL" clId="{D6BE3A58-22FB-4E2B-ABDE-7E6DEF557464}" dt="2022-06-21T09:30:07.050" v="1022" actId="478"/>
          <ac:graphicFrameMkLst>
            <pc:docMk/>
            <pc:sldMk cId="1208790691" sldId="868"/>
            <ac:graphicFrameMk id="12" creationId="{F3C469D1-4610-CF6D-DF08-33C3C9CC9FA7}"/>
          </ac:graphicFrameMkLst>
        </pc:graphicFrameChg>
        <pc:graphicFrameChg chg="add del mod modGraphic">
          <ac:chgData name="Duarte Miguel Novo Rodrigues" userId="a938c673-7ed7-4244-97c1-ca8e1df76e46" providerId="ADAL" clId="{D6BE3A58-22FB-4E2B-ABDE-7E6DEF557464}" dt="2022-06-21T09:30:59.139" v="1035" actId="478"/>
          <ac:graphicFrameMkLst>
            <pc:docMk/>
            <pc:sldMk cId="1208790691" sldId="868"/>
            <ac:graphicFrameMk id="13" creationId="{0DA4398B-3B26-9E34-104A-C041B09F32D8}"/>
          </ac:graphicFrameMkLst>
        </pc:graphicFrameChg>
        <pc:graphicFrameChg chg="add mod modGraphic">
          <ac:chgData name="Duarte Miguel Novo Rodrigues" userId="a938c673-7ed7-4244-97c1-ca8e1df76e46" providerId="ADAL" clId="{D6BE3A58-22FB-4E2B-ABDE-7E6DEF557464}" dt="2022-06-21T09:38:23.950" v="1141" actId="1076"/>
          <ac:graphicFrameMkLst>
            <pc:docMk/>
            <pc:sldMk cId="1208790691" sldId="868"/>
            <ac:graphicFrameMk id="17" creationId="{491F1CB8-A4B6-4985-29F5-6809832BD8DD}"/>
          </ac:graphicFrameMkLst>
        </pc:graphicFrameChg>
        <pc:graphicFrameChg chg="add del mod">
          <ac:chgData name="Duarte Miguel Novo Rodrigues" userId="a938c673-7ed7-4244-97c1-ca8e1df76e46" providerId="ADAL" clId="{D6BE3A58-22FB-4E2B-ABDE-7E6DEF557464}" dt="2022-06-21T09:30:51.699" v="1032" actId="478"/>
          <ac:graphicFrameMkLst>
            <pc:docMk/>
            <pc:sldMk cId="1208790691" sldId="868"/>
            <ac:graphicFrameMk id="20" creationId="{DA03AFC2-E1D9-DDCB-DEA3-AC00394CF502}"/>
          </ac:graphicFrameMkLst>
        </pc:graphicFrameChg>
        <pc:graphicFrameChg chg="add mod modGraphic">
          <ac:chgData name="Duarte Miguel Novo Rodrigues" userId="a938c673-7ed7-4244-97c1-ca8e1df76e46" providerId="ADAL" clId="{D6BE3A58-22FB-4E2B-ABDE-7E6DEF557464}" dt="2022-06-21T09:38:43.234" v="1146" actId="1076"/>
          <ac:graphicFrameMkLst>
            <pc:docMk/>
            <pc:sldMk cId="1208790691" sldId="868"/>
            <ac:graphicFrameMk id="21" creationId="{F35F9346-5EB0-784F-21D3-25629D5BBCC1}"/>
          </ac:graphicFrameMkLst>
        </pc:graphicFrameChg>
        <pc:graphicFrameChg chg="add mod">
          <ac:chgData name="Duarte Miguel Novo Rodrigues" userId="a938c673-7ed7-4244-97c1-ca8e1df76e46" providerId="ADAL" clId="{D6BE3A58-22FB-4E2B-ABDE-7E6DEF557464}" dt="2022-06-21T09:37:21.387" v="1122" actId="1076"/>
          <ac:graphicFrameMkLst>
            <pc:docMk/>
            <pc:sldMk cId="1208790691" sldId="868"/>
            <ac:graphicFrameMk id="22" creationId="{624C4371-979B-382F-E456-C5B1ADECA1FB}"/>
          </ac:graphicFrameMkLst>
        </pc:graphicFrameChg>
        <pc:graphicFrameChg chg="add mod">
          <ac:chgData name="Duarte Miguel Novo Rodrigues" userId="a938c673-7ed7-4244-97c1-ca8e1df76e46" providerId="ADAL" clId="{D6BE3A58-22FB-4E2B-ABDE-7E6DEF557464}" dt="2022-06-21T09:37:15.748" v="1121" actId="1076"/>
          <ac:graphicFrameMkLst>
            <pc:docMk/>
            <pc:sldMk cId="1208790691" sldId="868"/>
            <ac:graphicFrameMk id="23" creationId="{9B068859-EECA-F732-D873-06DB7FEC3291}"/>
          </ac:graphicFrameMkLst>
        </pc:graphicFrameChg>
        <pc:picChg chg="add del">
          <ac:chgData name="Duarte Miguel Novo Rodrigues" userId="a938c673-7ed7-4244-97c1-ca8e1df76e46" providerId="ADAL" clId="{D6BE3A58-22FB-4E2B-ABDE-7E6DEF557464}" dt="2022-06-21T09:30:21.627" v="1026" actId="478"/>
          <ac:picMkLst>
            <pc:docMk/>
            <pc:sldMk cId="1208790691" sldId="868"/>
            <ac:picMk id="14" creationId="{C04332D7-DA72-7E59-C458-4D67EA410AF1}"/>
          </ac:picMkLst>
        </pc:picChg>
      </pc:sldChg>
    </pc:docChg>
  </pc:docChgLst>
  <pc:docChgLst>
    <pc:chgData name="Duarte Miguel Novo Rodrigues" userId="a938c673-7ed7-4244-97c1-ca8e1df76e46" providerId="ADAL" clId="{B514295A-12FA-456E-89F7-07C63B4AC74C}"/>
    <pc:docChg chg="undo custSel addSld delSld modSld sldOrd modSection">
      <pc:chgData name="Duarte Miguel Novo Rodrigues" userId="a938c673-7ed7-4244-97c1-ca8e1df76e46" providerId="ADAL" clId="{B514295A-12FA-456E-89F7-07C63B4AC74C}" dt="2022-04-20T12:49:29.148" v="577" actId="20577"/>
      <pc:docMkLst>
        <pc:docMk/>
      </pc:docMkLst>
      <pc:sldChg chg="modSp mod">
        <pc:chgData name="Duarte Miguel Novo Rodrigues" userId="a938c673-7ed7-4244-97c1-ca8e1df76e46" providerId="ADAL" clId="{B514295A-12FA-456E-89F7-07C63B4AC74C}" dt="2022-04-19T20:42:10.809" v="447" actId="20577"/>
        <pc:sldMkLst>
          <pc:docMk/>
          <pc:sldMk cId="697601353" sldId="263"/>
        </pc:sldMkLst>
        <pc:spChg chg="mod">
          <ac:chgData name="Duarte Miguel Novo Rodrigues" userId="a938c673-7ed7-4244-97c1-ca8e1df76e46" providerId="ADAL" clId="{B514295A-12FA-456E-89F7-07C63B4AC74C}" dt="2022-04-19T17:00:33.913" v="96" actId="20577"/>
          <ac:spMkLst>
            <pc:docMk/>
            <pc:sldMk cId="697601353" sldId="263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20:42:10.809" v="447" actId="20577"/>
          <ac:spMkLst>
            <pc:docMk/>
            <pc:sldMk cId="697601353" sldId="263"/>
            <ac:spMk id="6" creationId="{00000000-0000-0000-0000-000000000000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7:00:40.996" v="99" actId="5793"/>
        <pc:sldMkLst>
          <pc:docMk/>
          <pc:sldMk cId="3373421894" sldId="774"/>
        </pc:sldMkLst>
        <pc:spChg chg="mod">
          <ac:chgData name="Duarte Miguel Novo Rodrigues" userId="a938c673-7ed7-4244-97c1-ca8e1df76e46" providerId="ADAL" clId="{B514295A-12FA-456E-89F7-07C63B4AC74C}" dt="2022-04-19T17:00:40.996" v="99" actId="5793"/>
          <ac:spMkLst>
            <pc:docMk/>
            <pc:sldMk cId="3373421894" sldId="774"/>
            <ac:spMk id="4" creationId="{00000000-0000-0000-0000-000000000000}"/>
          </ac:spMkLst>
        </pc:spChg>
      </pc:sldChg>
      <pc:sldChg chg="addSp delSp modSp add del mod">
        <pc:chgData name="Duarte Miguel Novo Rodrigues" userId="a938c673-7ed7-4244-97c1-ca8e1df76e46" providerId="ADAL" clId="{B514295A-12FA-456E-89F7-07C63B4AC74C}" dt="2022-04-19T18:04:55.788" v="302" actId="1076"/>
        <pc:sldMkLst>
          <pc:docMk/>
          <pc:sldMk cId="3827404999" sldId="776"/>
        </pc:sldMkLst>
        <pc:spChg chg="del">
          <ac:chgData name="Duarte Miguel Novo Rodrigues" userId="a938c673-7ed7-4244-97c1-ca8e1df76e46" providerId="ADAL" clId="{B514295A-12FA-456E-89F7-07C63B4AC74C}" dt="2022-04-19T18:03:50.290" v="300" actId="478"/>
          <ac:spMkLst>
            <pc:docMk/>
            <pc:sldMk cId="3827404999" sldId="776"/>
            <ac:spMk id="7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7T11:33:28.062" v="23"/>
          <ac:spMkLst>
            <pc:docMk/>
            <pc:sldMk cId="3827404999" sldId="776"/>
            <ac:spMk id="11" creationId="{9E6D02F3-CA82-4705-97E4-42ABF79F6A57}"/>
          </ac:spMkLst>
        </pc:spChg>
        <pc:cxnChg chg="add mod">
          <ac:chgData name="Duarte Miguel Novo Rodrigues" userId="a938c673-7ed7-4244-97c1-ca8e1df76e46" providerId="ADAL" clId="{B514295A-12FA-456E-89F7-07C63B4AC74C}" dt="2022-04-19T18:04:55.788" v="302" actId="1076"/>
          <ac:cxnSpMkLst>
            <pc:docMk/>
            <pc:sldMk cId="3827404999" sldId="776"/>
            <ac:cxnSpMk id="10" creationId="{1DC6B52E-9BB9-4A6A-B158-EC735B7B5C65}"/>
          </ac:cxnSpMkLst>
        </pc:cxnChg>
      </pc:sldChg>
      <pc:sldChg chg="modSp mod">
        <pc:chgData name="Duarte Miguel Novo Rodrigues" userId="a938c673-7ed7-4244-97c1-ca8e1df76e46" providerId="ADAL" clId="{B514295A-12FA-456E-89F7-07C63B4AC74C}" dt="2022-04-19T18:16:50.498" v="398" actId="6549"/>
        <pc:sldMkLst>
          <pc:docMk/>
          <pc:sldMk cId="1977974746" sldId="788"/>
        </pc:sldMkLst>
        <pc:spChg chg="mod">
          <ac:chgData name="Duarte Miguel Novo Rodrigues" userId="a938c673-7ed7-4244-97c1-ca8e1df76e46" providerId="ADAL" clId="{B514295A-12FA-456E-89F7-07C63B4AC74C}" dt="2022-04-19T18:16:50.498" v="398" actId="6549"/>
          <ac:spMkLst>
            <pc:docMk/>
            <pc:sldMk cId="1977974746" sldId="788"/>
            <ac:spMk id="4" creationId="{00000000-0000-0000-0000-000000000000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20:46:36.868" v="576" actId="20577"/>
        <pc:sldMkLst>
          <pc:docMk/>
          <pc:sldMk cId="3073846187" sldId="795"/>
        </pc:sldMkLst>
        <pc:spChg chg="mod">
          <ac:chgData name="Duarte Miguel Novo Rodrigues" userId="a938c673-7ed7-4244-97c1-ca8e1df76e46" providerId="ADAL" clId="{B514295A-12FA-456E-89F7-07C63B4AC74C}" dt="2022-04-19T20:46:36.868" v="576" actId="20577"/>
          <ac:spMkLst>
            <pc:docMk/>
            <pc:sldMk cId="3073846187" sldId="795"/>
            <ac:spMk id="7" creationId="{00F37335-8CEB-44B3-8C75-BF6C90A19979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20T12:49:29.148" v="577" actId="20577"/>
        <pc:sldMkLst>
          <pc:docMk/>
          <pc:sldMk cId="548945317" sldId="801"/>
        </pc:sldMkLst>
        <pc:spChg chg="mod">
          <ac:chgData name="Duarte Miguel Novo Rodrigues" userId="a938c673-7ed7-4244-97c1-ca8e1df76e46" providerId="ADAL" clId="{B514295A-12FA-456E-89F7-07C63B4AC74C}" dt="2022-04-20T12:49:29.148" v="577" actId="20577"/>
          <ac:spMkLst>
            <pc:docMk/>
            <pc:sldMk cId="548945317" sldId="801"/>
            <ac:spMk id="8" creationId="{FF10C57C-23CF-49A2-8984-BDCFBEAFB343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8:25:00.050" v="402" actId="20577"/>
        <pc:sldMkLst>
          <pc:docMk/>
          <pc:sldMk cId="509335029" sldId="805"/>
        </pc:sldMkLst>
        <pc:spChg chg="mod">
          <ac:chgData name="Duarte Miguel Novo Rodrigues" userId="a938c673-7ed7-4244-97c1-ca8e1df76e46" providerId="ADAL" clId="{B514295A-12FA-456E-89F7-07C63B4AC74C}" dt="2022-04-19T17:03:34.139" v="115"/>
          <ac:spMkLst>
            <pc:docMk/>
            <pc:sldMk cId="509335029" sldId="805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00.050" v="402" actId="20577"/>
          <ac:spMkLst>
            <pc:docMk/>
            <pc:sldMk cId="509335029" sldId="805"/>
            <ac:spMk id="4" creationId="{00000000-0000-0000-0000-000000000000}"/>
          </ac:spMkLst>
        </pc:spChg>
      </pc:sldChg>
      <pc:sldChg chg="addSp delSp modSp mod">
        <pc:chgData name="Duarte Miguel Novo Rodrigues" userId="a938c673-7ed7-4244-97c1-ca8e1df76e46" providerId="ADAL" clId="{B514295A-12FA-456E-89F7-07C63B4AC74C}" dt="2022-04-19T20:45:41.955" v="519"/>
        <pc:sldMkLst>
          <pc:docMk/>
          <pc:sldMk cId="2746931275" sldId="806"/>
        </pc:sldMkLst>
        <pc:spChg chg="mod">
          <ac:chgData name="Duarte Miguel Novo Rodrigues" userId="a938c673-7ed7-4244-97c1-ca8e1df76e46" providerId="ADAL" clId="{B514295A-12FA-456E-89F7-07C63B4AC74C}" dt="2022-04-19T17:01:27.849" v="113" actId="20577"/>
          <ac:spMkLst>
            <pc:docMk/>
            <pc:sldMk cId="2746931275" sldId="806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B514295A-12FA-456E-89F7-07C63B4AC74C}" dt="2022-04-19T20:45:41.523" v="518" actId="478"/>
          <ac:spMkLst>
            <pc:docMk/>
            <pc:sldMk cId="2746931275" sldId="806"/>
            <ac:spMk id="5" creationId="{00000000-0000-0000-0000-000000000000}"/>
          </ac:spMkLst>
        </pc:spChg>
        <pc:spChg chg="del">
          <ac:chgData name="Duarte Miguel Novo Rodrigues" userId="a938c673-7ed7-4244-97c1-ca8e1df76e46" providerId="ADAL" clId="{B514295A-12FA-456E-89F7-07C63B4AC74C}" dt="2022-04-17T11:37:32.657" v="42" actId="478"/>
          <ac:spMkLst>
            <pc:docMk/>
            <pc:sldMk cId="2746931275" sldId="806"/>
            <ac:spMk id="7" creationId="{928650C5-2509-4046-2698-EFE383E4EE89}"/>
          </ac:spMkLst>
        </pc:spChg>
        <pc:spChg chg="add mod">
          <ac:chgData name="Duarte Miguel Novo Rodrigues" userId="a938c673-7ed7-4244-97c1-ca8e1df76e46" providerId="ADAL" clId="{B514295A-12FA-456E-89F7-07C63B4AC74C}" dt="2022-04-19T20:45:41.955" v="519"/>
          <ac:spMkLst>
            <pc:docMk/>
            <pc:sldMk cId="2746931275" sldId="806"/>
            <ac:spMk id="10" creationId="{9D149451-62FA-4E6C-8FFF-B32330D0A10F}"/>
          </ac:spMkLst>
        </pc:spChg>
        <pc:picChg chg="add mod">
          <ac:chgData name="Duarte Miguel Novo Rodrigues" userId="a938c673-7ed7-4244-97c1-ca8e1df76e46" providerId="ADAL" clId="{B514295A-12FA-456E-89F7-07C63B4AC74C}" dt="2022-04-17T11:36:55.834" v="32" actId="1076"/>
          <ac:picMkLst>
            <pc:docMk/>
            <pc:sldMk cId="2746931275" sldId="806"/>
            <ac:picMk id="9" creationId="{45ED6187-60DB-4769-B881-7F13C3422171}"/>
          </ac:picMkLst>
        </pc:picChg>
        <pc:picChg chg="del">
          <ac:chgData name="Duarte Miguel Novo Rodrigues" userId="a938c673-7ed7-4244-97c1-ca8e1df76e46" providerId="ADAL" clId="{B514295A-12FA-456E-89F7-07C63B4AC74C}" dt="2022-04-17T11:36:44.052" v="27" actId="478"/>
          <ac:picMkLst>
            <pc:docMk/>
            <pc:sldMk cId="2746931275" sldId="806"/>
            <ac:picMk id="10" creationId="{8BDEDFC5-9237-4A0F-96A1-1CDEF321DF32}"/>
          </ac:picMkLst>
        </pc:picChg>
        <pc:picChg chg="del">
          <ac:chgData name="Duarte Miguel Novo Rodrigues" userId="a938c673-7ed7-4244-97c1-ca8e1df76e46" providerId="ADAL" clId="{B514295A-12FA-456E-89F7-07C63B4AC74C}" dt="2022-04-17T11:37:23.258" v="40" actId="478"/>
          <ac:picMkLst>
            <pc:docMk/>
            <pc:sldMk cId="2746931275" sldId="806"/>
            <ac:picMk id="13" creationId="{7904D887-7D73-4B56-A472-3E2C7113AC6F}"/>
          </ac:picMkLst>
        </pc:picChg>
        <pc:picChg chg="add mod">
          <ac:chgData name="Duarte Miguel Novo Rodrigues" userId="a938c673-7ed7-4244-97c1-ca8e1df76e46" providerId="ADAL" clId="{B514295A-12FA-456E-89F7-07C63B4AC74C}" dt="2022-04-17T11:37:28.797" v="41" actId="1076"/>
          <ac:picMkLst>
            <pc:docMk/>
            <pc:sldMk cId="2746931275" sldId="806"/>
            <ac:picMk id="14" creationId="{F158E265-B0D5-47CF-84A1-EECAB97BF749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9T20:45:26.966" v="502" actId="14100"/>
        <pc:sldMkLst>
          <pc:docMk/>
          <pc:sldMk cId="2283864381" sldId="807"/>
        </pc:sldMkLst>
        <pc:spChg chg="mod">
          <ac:chgData name="Duarte Miguel Novo Rodrigues" userId="a938c673-7ed7-4244-97c1-ca8e1df76e46" providerId="ADAL" clId="{B514295A-12FA-456E-89F7-07C63B4AC74C}" dt="2022-04-19T17:03:29.042" v="114"/>
          <ac:spMkLst>
            <pc:docMk/>
            <pc:sldMk cId="2283864381" sldId="807"/>
            <ac:spMk id="3" creationId="{00000000-0000-0000-0000-000000000000}"/>
          </ac:spMkLst>
        </pc:spChg>
        <pc:spChg chg="del">
          <ac:chgData name="Duarte Miguel Novo Rodrigues" userId="a938c673-7ed7-4244-97c1-ca8e1df76e46" providerId="ADAL" clId="{B514295A-12FA-456E-89F7-07C63B4AC74C}" dt="2022-04-19T20:45:15.790" v="492" actId="478"/>
          <ac:spMkLst>
            <pc:docMk/>
            <pc:sldMk cId="2283864381" sldId="807"/>
            <ac:spMk id="5" creationId="{00000000-0000-0000-0000-000000000000}"/>
          </ac:spMkLst>
        </pc:spChg>
        <pc:spChg chg="add mod">
          <ac:chgData name="Duarte Miguel Novo Rodrigues" userId="a938c673-7ed7-4244-97c1-ca8e1df76e46" providerId="ADAL" clId="{B514295A-12FA-456E-89F7-07C63B4AC74C}" dt="2022-04-19T20:45:26.966" v="502" actId="14100"/>
          <ac:spMkLst>
            <pc:docMk/>
            <pc:sldMk cId="2283864381" sldId="807"/>
            <ac:spMk id="10" creationId="{7DD2DB35-0EC3-43A4-9012-F698D98831C8}"/>
          </ac:spMkLst>
        </pc:spChg>
        <pc:picChg chg="del">
          <ac:chgData name="Duarte Miguel Novo Rodrigues" userId="a938c673-7ed7-4244-97c1-ca8e1df76e46" providerId="ADAL" clId="{B514295A-12FA-456E-89F7-07C63B4AC74C}" dt="2022-04-17T11:37:37.279" v="43" actId="478"/>
          <ac:picMkLst>
            <pc:docMk/>
            <pc:sldMk cId="2283864381" sldId="807"/>
            <ac:picMk id="7" creationId="{D7E0D221-B0DB-48CE-BE92-3C10188DB4C9}"/>
          </ac:picMkLst>
        </pc:picChg>
        <pc:picChg chg="add mod">
          <ac:chgData name="Duarte Miguel Novo Rodrigues" userId="a938c673-7ed7-4244-97c1-ca8e1df76e46" providerId="ADAL" clId="{B514295A-12FA-456E-89F7-07C63B4AC74C}" dt="2022-04-17T11:38:22.335" v="55" actId="1076"/>
          <ac:picMkLst>
            <pc:docMk/>
            <pc:sldMk cId="2283864381" sldId="807"/>
            <ac:picMk id="8" creationId="{0A8A14A2-9FE2-4241-8508-BDB2B1345FC0}"/>
          </ac:picMkLst>
        </pc:picChg>
        <pc:picChg chg="add mod">
          <ac:chgData name="Duarte Miguel Novo Rodrigues" userId="a938c673-7ed7-4244-97c1-ca8e1df76e46" providerId="ADAL" clId="{B514295A-12FA-456E-89F7-07C63B4AC74C}" dt="2022-04-17T11:38:27.650" v="56" actId="1076"/>
          <ac:picMkLst>
            <pc:docMk/>
            <pc:sldMk cId="2283864381" sldId="807"/>
            <ac:picMk id="10" creationId="{DC6297EF-59B0-4708-AEF0-6C05D319A489}"/>
          </ac:picMkLst>
        </pc:picChg>
        <pc:picChg chg="del">
          <ac:chgData name="Duarte Miguel Novo Rodrigues" userId="a938c673-7ed7-4244-97c1-ca8e1df76e46" providerId="ADAL" clId="{B514295A-12FA-456E-89F7-07C63B4AC74C}" dt="2022-04-17T11:37:42.288" v="46" actId="478"/>
          <ac:picMkLst>
            <pc:docMk/>
            <pc:sldMk cId="2283864381" sldId="807"/>
            <ac:picMk id="13" creationId="{569C27FF-8FF3-4974-A50E-96E8BAFAE19D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21.336" v="413" actId="20577"/>
        <pc:sldMkLst>
          <pc:docMk/>
          <pc:sldMk cId="1194578110" sldId="808"/>
        </pc:sldMkLst>
        <pc:spChg chg="mod">
          <ac:chgData name="Duarte Miguel Novo Rodrigues" userId="a938c673-7ed7-4244-97c1-ca8e1df76e46" providerId="ADAL" clId="{B514295A-12FA-456E-89F7-07C63B4AC74C}" dt="2022-04-19T17:03:57.944" v="121"/>
          <ac:spMkLst>
            <pc:docMk/>
            <pc:sldMk cId="1194578110" sldId="808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21.336" v="413" actId="20577"/>
          <ac:spMkLst>
            <pc:docMk/>
            <pc:sldMk cId="1194578110" sldId="808"/>
            <ac:spMk id="14" creationId="{A8F88A02-E254-4374-B495-644EF8A7782A}"/>
          </ac:spMkLst>
        </pc:spChg>
      </pc:sldChg>
      <pc:sldChg chg="addSp delSp modSp mod">
        <pc:chgData name="Duarte Miguel Novo Rodrigues" userId="a938c673-7ed7-4244-97c1-ca8e1df76e46" providerId="ADAL" clId="{B514295A-12FA-456E-89F7-07C63B4AC74C}" dt="2022-04-19T17:43:45.594" v="148" actId="14100"/>
        <pc:sldMkLst>
          <pc:docMk/>
          <pc:sldMk cId="3919588205" sldId="809"/>
        </pc:sldMkLst>
        <pc:spChg chg="mod">
          <ac:chgData name="Duarte Miguel Novo Rodrigues" userId="a938c673-7ed7-4244-97c1-ca8e1df76e46" providerId="ADAL" clId="{B514295A-12FA-456E-89F7-07C63B4AC74C}" dt="2022-04-19T17:03:52.406" v="120"/>
          <ac:spMkLst>
            <pc:docMk/>
            <pc:sldMk cId="3919588205" sldId="809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7:43:25.766" v="144" actId="1076"/>
          <ac:spMkLst>
            <pc:docMk/>
            <pc:sldMk cId="3919588205" sldId="809"/>
            <ac:spMk id="12" creationId="{80046579-711F-4FB0-9251-2A5F4D6375C8}"/>
          </ac:spMkLst>
        </pc:spChg>
        <pc:picChg chg="add mod">
          <ac:chgData name="Duarte Miguel Novo Rodrigues" userId="a938c673-7ed7-4244-97c1-ca8e1df76e46" providerId="ADAL" clId="{B514295A-12FA-456E-89F7-07C63B4AC74C}" dt="2022-04-19T17:43:45.594" v="148" actId="14100"/>
          <ac:picMkLst>
            <pc:docMk/>
            <pc:sldMk cId="3919588205" sldId="809"/>
            <ac:picMk id="4" creationId="{DCC4BDB5-36B0-4E86-A2A2-943FF0FD5C7A}"/>
          </ac:picMkLst>
        </pc:picChg>
        <pc:picChg chg="del">
          <ac:chgData name="Duarte Miguel Novo Rodrigues" userId="a938c673-7ed7-4244-97c1-ca8e1df76e46" providerId="ADAL" clId="{B514295A-12FA-456E-89F7-07C63B4AC74C}" dt="2022-04-19T17:42:45.849" v="133" actId="478"/>
          <ac:picMkLst>
            <pc:docMk/>
            <pc:sldMk cId="3919588205" sldId="809"/>
            <ac:picMk id="8" creationId="{9CC5C301-B89F-416E-A782-269B0D0ED98A}"/>
          </ac:picMkLst>
        </pc:picChg>
        <pc:picChg chg="add mod">
          <ac:chgData name="Duarte Miguel Novo Rodrigues" userId="a938c673-7ed7-4244-97c1-ca8e1df76e46" providerId="ADAL" clId="{B514295A-12FA-456E-89F7-07C63B4AC74C}" dt="2022-04-19T17:43:35.802" v="146" actId="1076"/>
          <ac:picMkLst>
            <pc:docMk/>
            <pc:sldMk cId="3919588205" sldId="809"/>
            <ac:picMk id="9" creationId="{336C2125-0B5B-4600-B4DB-63B275D3DF5D}"/>
          </ac:picMkLst>
        </pc:picChg>
        <pc:picChg chg="del">
          <ac:chgData name="Duarte Miguel Novo Rodrigues" userId="a938c673-7ed7-4244-97c1-ca8e1df76e46" providerId="ADAL" clId="{B514295A-12FA-456E-89F7-07C63B4AC74C}" dt="2022-04-19T17:42:17.966" v="129" actId="478"/>
          <ac:picMkLst>
            <pc:docMk/>
            <pc:sldMk cId="3919588205" sldId="809"/>
            <ac:picMk id="3074" creationId="{5AA87E6F-3510-47BB-86AF-65E42FCD4E1F}"/>
          </ac:picMkLst>
        </pc:picChg>
      </pc:sldChg>
      <pc:sldChg chg="addSp delSp modSp mod ord">
        <pc:chgData name="Duarte Miguel Novo Rodrigues" userId="a938c673-7ed7-4244-97c1-ca8e1df76e46" providerId="ADAL" clId="{B514295A-12FA-456E-89F7-07C63B4AC74C}" dt="2022-04-19T20:33:14.962" v="422" actId="14100"/>
        <pc:sldMkLst>
          <pc:docMk/>
          <pc:sldMk cId="569341877" sldId="810"/>
        </pc:sldMkLst>
        <pc:spChg chg="mod">
          <ac:chgData name="Duarte Miguel Novo Rodrigues" userId="a938c673-7ed7-4244-97c1-ca8e1df76e46" providerId="ADAL" clId="{B514295A-12FA-456E-89F7-07C63B4AC74C}" dt="2022-04-19T17:03:37.452" v="116"/>
          <ac:spMkLst>
            <pc:docMk/>
            <pc:sldMk cId="569341877" sldId="810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20:33:14.962" v="422" actId="14100"/>
          <ac:spMkLst>
            <pc:docMk/>
            <pc:sldMk cId="569341877" sldId="810"/>
            <ac:spMk id="4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9T17:56:07.595" v="239"/>
          <ac:spMkLst>
            <pc:docMk/>
            <pc:sldMk cId="569341877" sldId="810"/>
            <ac:spMk id="9" creationId="{0E41FE56-E68B-4717-97A2-9EA799BE5228}"/>
          </ac:spMkLst>
        </pc:spChg>
        <pc:picChg chg="mod">
          <ac:chgData name="Duarte Miguel Novo Rodrigues" userId="a938c673-7ed7-4244-97c1-ca8e1df76e46" providerId="ADAL" clId="{B514295A-12FA-456E-89F7-07C63B4AC74C}" dt="2022-04-19T17:59:35.789" v="298" actId="1076"/>
          <ac:picMkLst>
            <pc:docMk/>
            <pc:sldMk cId="569341877" sldId="810"/>
            <ac:picMk id="8" creationId="{05E9EC09-2299-459F-83CB-E1006AE1844F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9T18:25:07.726" v="407" actId="20577"/>
        <pc:sldMkLst>
          <pc:docMk/>
          <pc:sldMk cId="812396997" sldId="811"/>
        </pc:sldMkLst>
        <pc:spChg chg="mod">
          <ac:chgData name="Duarte Miguel Novo Rodrigues" userId="a938c673-7ed7-4244-97c1-ca8e1df76e46" providerId="ADAL" clId="{B514295A-12FA-456E-89F7-07C63B4AC74C}" dt="2022-04-19T17:03:39.738" v="117"/>
          <ac:spMkLst>
            <pc:docMk/>
            <pc:sldMk cId="812396997" sldId="811"/>
            <ac:spMk id="3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9T18:25:07.726" v="407" actId="20577"/>
          <ac:spMkLst>
            <pc:docMk/>
            <pc:sldMk cId="812396997" sldId="811"/>
            <ac:spMk id="4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9T17:58:00.041" v="270"/>
          <ac:spMkLst>
            <pc:docMk/>
            <pc:sldMk cId="812396997" sldId="811"/>
            <ac:spMk id="9" creationId="{B379F60C-4797-440B-A7FC-EEF0336D4CF7}"/>
          </ac:spMkLst>
        </pc:spChg>
        <pc:picChg chg="mod">
          <ac:chgData name="Duarte Miguel Novo Rodrigues" userId="a938c673-7ed7-4244-97c1-ca8e1df76e46" providerId="ADAL" clId="{B514295A-12FA-456E-89F7-07C63B4AC74C}" dt="2022-04-19T17:58:24.890" v="283" actId="1076"/>
          <ac:picMkLst>
            <pc:docMk/>
            <pc:sldMk cId="812396997" sldId="811"/>
            <ac:picMk id="7" creationId="{B7B8418D-9802-4F39-859E-8858EEF6FA84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11.103" v="409" actId="20577"/>
        <pc:sldMkLst>
          <pc:docMk/>
          <pc:sldMk cId="662999284" sldId="812"/>
        </pc:sldMkLst>
        <pc:spChg chg="mod">
          <ac:chgData name="Duarte Miguel Novo Rodrigues" userId="a938c673-7ed7-4244-97c1-ca8e1df76e46" providerId="ADAL" clId="{B514295A-12FA-456E-89F7-07C63B4AC74C}" dt="2022-04-19T17:03:42.244" v="118"/>
          <ac:spMkLst>
            <pc:docMk/>
            <pc:sldMk cId="662999284" sldId="812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11.103" v="409" actId="20577"/>
          <ac:spMkLst>
            <pc:docMk/>
            <pc:sldMk cId="662999284" sldId="812"/>
            <ac:spMk id="4" creationId="{00000000-0000-0000-0000-000000000000}"/>
          </ac:spMkLst>
        </pc:spChg>
        <pc:picChg chg="mod">
          <ac:chgData name="Duarte Miguel Novo Rodrigues" userId="a938c673-7ed7-4244-97c1-ca8e1df76e46" providerId="ADAL" clId="{B514295A-12FA-456E-89F7-07C63B4AC74C}" dt="2022-04-19T17:59:43.367" v="299" actId="1076"/>
          <ac:picMkLst>
            <pc:docMk/>
            <pc:sldMk cId="662999284" sldId="812"/>
            <ac:picMk id="8" creationId="{888F00B3-3EAA-4FE6-91A4-92B7C626B4AE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14.533" v="411" actId="20577"/>
        <pc:sldMkLst>
          <pc:docMk/>
          <pc:sldMk cId="1453390106" sldId="813"/>
        </pc:sldMkLst>
        <pc:spChg chg="mod">
          <ac:chgData name="Duarte Miguel Novo Rodrigues" userId="a938c673-7ed7-4244-97c1-ca8e1df76e46" providerId="ADAL" clId="{B514295A-12FA-456E-89F7-07C63B4AC74C}" dt="2022-04-19T17:03:47.081" v="119"/>
          <ac:spMkLst>
            <pc:docMk/>
            <pc:sldMk cId="1453390106" sldId="813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14.533" v="411" actId="20577"/>
          <ac:spMkLst>
            <pc:docMk/>
            <pc:sldMk cId="1453390106" sldId="813"/>
            <ac:spMk id="4" creationId="{00000000-0000-0000-0000-000000000000}"/>
          </ac:spMkLst>
        </pc:spChg>
        <pc:picChg chg="mod">
          <ac:chgData name="Duarte Miguel Novo Rodrigues" userId="a938c673-7ed7-4244-97c1-ca8e1df76e46" providerId="ADAL" clId="{B514295A-12FA-456E-89F7-07C63B4AC74C}" dt="2022-04-19T17:59:08.648" v="294" actId="14100"/>
          <ac:picMkLst>
            <pc:docMk/>
            <pc:sldMk cId="1453390106" sldId="813"/>
            <ac:picMk id="7" creationId="{D600382D-4CB7-45B2-B4D5-5F490A1CEF37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9T17:23:06.970" v="128" actId="1076"/>
        <pc:sldMkLst>
          <pc:docMk/>
          <pc:sldMk cId="270321691" sldId="814"/>
        </pc:sldMkLst>
        <pc:spChg chg="del">
          <ac:chgData name="Duarte Miguel Novo Rodrigues" userId="a938c673-7ed7-4244-97c1-ca8e1df76e46" providerId="ADAL" clId="{B514295A-12FA-456E-89F7-07C63B4AC74C}" dt="2022-04-17T11:32:51.619" v="17" actId="478"/>
          <ac:spMkLst>
            <pc:docMk/>
            <pc:sldMk cId="270321691" sldId="814"/>
            <ac:spMk id="2" creationId="{FCD1F74B-50D3-F455-5E71-5F545D36587A}"/>
          </ac:spMkLst>
        </pc:spChg>
        <pc:spChg chg="mod">
          <ac:chgData name="Duarte Miguel Novo Rodrigues" userId="a938c673-7ed7-4244-97c1-ca8e1df76e46" providerId="ADAL" clId="{B514295A-12FA-456E-89F7-07C63B4AC74C}" dt="2022-04-19T17:04:00.307" v="122"/>
          <ac:spMkLst>
            <pc:docMk/>
            <pc:sldMk cId="270321691" sldId="814"/>
            <ac:spMk id="3" creationId="{00000000-0000-0000-0000-000000000000}"/>
          </ac:spMkLst>
        </pc:spChg>
        <pc:spChg chg="add mod">
          <ac:chgData name="Duarte Miguel Novo Rodrigues" userId="a938c673-7ed7-4244-97c1-ca8e1df76e46" providerId="ADAL" clId="{B514295A-12FA-456E-89F7-07C63B4AC74C}" dt="2022-04-17T11:33:43.849" v="26" actId="14100"/>
          <ac:spMkLst>
            <pc:docMk/>
            <pc:sldMk cId="270321691" sldId="814"/>
            <ac:spMk id="10" creationId="{CF12868A-921F-4747-9E0F-AAA7BF6DA37E}"/>
          </ac:spMkLst>
        </pc:spChg>
        <pc:picChg chg="add mod">
          <ac:chgData name="Duarte Miguel Novo Rodrigues" userId="a938c673-7ed7-4244-97c1-ca8e1df76e46" providerId="ADAL" clId="{B514295A-12FA-456E-89F7-07C63B4AC74C}" dt="2022-04-19T17:23:06.970" v="128" actId="1076"/>
          <ac:picMkLst>
            <pc:docMk/>
            <pc:sldMk cId="270321691" sldId="814"/>
            <ac:picMk id="7" creationId="{6CF62DAA-F449-480C-ACAA-DC862F7909D1}"/>
          </ac:picMkLst>
        </pc:picChg>
        <pc:picChg chg="add del mod">
          <ac:chgData name="Duarte Miguel Novo Rodrigues" userId="a938c673-7ed7-4244-97c1-ca8e1df76e46" providerId="ADAL" clId="{B514295A-12FA-456E-89F7-07C63B4AC74C}" dt="2022-04-19T17:22:58.545" v="124" actId="478"/>
          <ac:picMkLst>
            <pc:docMk/>
            <pc:sldMk cId="270321691" sldId="814"/>
            <ac:picMk id="8" creationId="{5EFEF72F-0006-4C4F-A32C-1395A8D412B8}"/>
          </ac:picMkLst>
        </pc:picChg>
        <pc:picChg chg="del">
          <ac:chgData name="Duarte Miguel Novo Rodrigues" userId="a938c673-7ed7-4244-97c1-ca8e1df76e46" providerId="ADAL" clId="{B514295A-12FA-456E-89F7-07C63B4AC74C}" dt="2022-04-17T11:32:49.855" v="16" actId="478"/>
          <ac:picMkLst>
            <pc:docMk/>
            <pc:sldMk cId="270321691" sldId="814"/>
            <ac:picMk id="9" creationId="{1BF17C5A-6375-4371-B4CB-A849B62963BC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7T12:11:03.566" v="74" actId="1076"/>
        <pc:sldMkLst>
          <pc:docMk/>
          <pc:sldMk cId="643537305" sldId="817"/>
        </pc:sldMkLst>
        <pc:spChg chg="del mod">
          <ac:chgData name="Duarte Miguel Novo Rodrigues" userId="a938c673-7ed7-4244-97c1-ca8e1df76e46" providerId="ADAL" clId="{B514295A-12FA-456E-89F7-07C63B4AC74C}" dt="2022-04-17T12:10:14.007" v="58" actId="478"/>
          <ac:spMkLst>
            <pc:docMk/>
            <pc:sldMk cId="643537305" sldId="817"/>
            <ac:spMk id="2" creationId="{96B6B01B-66FC-E698-0D4D-C258CB861BCF}"/>
          </ac:spMkLst>
        </pc:spChg>
        <pc:spChg chg="mod">
          <ac:chgData name="Duarte Miguel Novo Rodrigues" userId="a938c673-7ed7-4244-97c1-ca8e1df76e46" providerId="ADAL" clId="{B514295A-12FA-456E-89F7-07C63B4AC74C}" dt="2022-04-17T12:11:03.566" v="74" actId="1076"/>
          <ac:spMkLst>
            <pc:docMk/>
            <pc:sldMk cId="643537305" sldId="817"/>
            <ac:spMk id="14" creationId="{809812D9-BC56-4016-8378-1423D21F5879}"/>
          </ac:spMkLst>
        </pc:spChg>
        <pc:picChg chg="del">
          <ac:chgData name="Duarte Miguel Novo Rodrigues" userId="a938c673-7ed7-4244-97c1-ca8e1df76e46" providerId="ADAL" clId="{B514295A-12FA-456E-89F7-07C63B4AC74C}" dt="2022-04-17T12:10:15.408" v="59" actId="478"/>
          <ac:picMkLst>
            <pc:docMk/>
            <pc:sldMk cId="643537305" sldId="817"/>
            <ac:picMk id="9" creationId="{07CC43CE-1E4F-CC67-E547-021A5D90FA27}"/>
          </ac:picMkLst>
        </pc:picChg>
        <pc:picChg chg="del">
          <ac:chgData name="Duarte Miguel Novo Rodrigues" userId="a938c673-7ed7-4244-97c1-ca8e1df76e46" providerId="ADAL" clId="{B514295A-12FA-456E-89F7-07C63B4AC74C}" dt="2022-04-17T12:10:18.474" v="60" actId="478"/>
          <ac:picMkLst>
            <pc:docMk/>
            <pc:sldMk cId="643537305" sldId="817"/>
            <ac:picMk id="10" creationId="{09468195-1CC4-4FBC-87C9-849678A715BC}"/>
          </ac:picMkLst>
        </pc:picChg>
        <pc:picChg chg="del">
          <ac:chgData name="Duarte Miguel Novo Rodrigues" userId="a938c673-7ed7-4244-97c1-ca8e1df76e46" providerId="ADAL" clId="{B514295A-12FA-456E-89F7-07C63B4AC74C}" dt="2022-04-17T12:10:34.668" v="65" actId="478"/>
          <ac:picMkLst>
            <pc:docMk/>
            <pc:sldMk cId="643537305" sldId="817"/>
            <ac:picMk id="11" creationId="{FB6FF46F-53E6-49DB-988E-6094B82F849A}"/>
          </ac:picMkLst>
        </pc:picChg>
        <pc:picChg chg="add mod">
          <ac:chgData name="Duarte Miguel Novo Rodrigues" userId="a938c673-7ed7-4244-97c1-ca8e1df76e46" providerId="ADAL" clId="{B514295A-12FA-456E-89F7-07C63B4AC74C}" dt="2022-04-17T12:10:57.592" v="73" actId="1076"/>
          <ac:picMkLst>
            <pc:docMk/>
            <pc:sldMk cId="643537305" sldId="817"/>
            <ac:picMk id="15" creationId="{BE23E6CA-67A3-4D3D-9A82-EEF590CB06B4}"/>
          </ac:picMkLst>
        </pc:picChg>
        <pc:picChg chg="add mod">
          <ac:chgData name="Duarte Miguel Novo Rodrigues" userId="a938c673-7ed7-4244-97c1-ca8e1df76e46" providerId="ADAL" clId="{B514295A-12FA-456E-89F7-07C63B4AC74C}" dt="2022-04-17T12:10:55.771" v="72" actId="1076"/>
          <ac:picMkLst>
            <pc:docMk/>
            <pc:sldMk cId="643537305" sldId="817"/>
            <ac:picMk id="17" creationId="{806C538D-4D3C-4219-AD1F-EAA80F38394D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7T12:11:52.126" v="94" actId="1036"/>
        <pc:sldMkLst>
          <pc:docMk/>
          <pc:sldMk cId="3461129290" sldId="818"/>
        </pc:sldMkLst>
        <pc:picChg chg="add mod">
          <ac:chgData name="Duarte Miguel Novo Rodrigues" userId="a938c673-7ed7-4244-97c1-ca8e1df76e46" providerId="ADAL" clId="{B514295A-12FA-456E-89F7-07C63B4AC74C}" dt="2022-04-17T12:11:24.102" v="80" actId="1076"/>
          <ac:picMkLst>
            <pc:docMk/>
            <pc:sldMk cId="3461129290" sldId="818"/>
            <ac:picMk id="9" creationId="{56F53BF1-9D2A-4AD5-A663-A62A2301A0A9}"/>
          </ac:picMkLst>
        </pc:picChg>
        <pc:picChg chg="add mod">
          <ac:chgData name="Duarte Miguel Novo Rodrigues" userId="a938c673-7ed7-4244-97c1-ca8e1df76e46" providerId="ADAL" clId="{B514295A-12FA-456E-89F7-07C63B4AC74C}" dt="2022-04-17T12:11:52.126" v="94" actId="1036"/>
          <ac:picMkLst>
            <pc:docMk/>
            <pc:sldMk cId="3461129290" sldId="818"/>
            <ac:picMk id="11" creationId="{E7F382B4-2C40-4DB2-BB2D-CFCBC2A75C63}"/>
          </ac:picMkLst>
        </pc:picChg>
        <pc:picChg chg="del">
          <ac:chgData name="Duarte Miguel Novo Rodrigues" userId="a938c673-7ed7-4244-97c1-ca8e1df76e46" providerId="ADAL" clId="{B514295A-12FA-456E-89F7-07C63B4AC74C}" dt="2022-04-17T12:11:10.230" v="75" actId="478"/>
          <ac:picMkLst>
            <pc:docMk/>
            <pc:sldMk cId="3461129290" sldId="818"/>
            <ac:picMk id="16" creationId="{D03225B3-08F8-4432-9720-0A475E3662A2}"/>
          </ac:picMkLst>
        </pc:picChg>
        <pc:picChg chg="del">
          <ac:chgData name="Duarte Miguel Novo Rodrigues" userId="a938c673-7ed7-4244-97c1-ca8e1df76e46" providerId="ADAL" clId="{B514295A-12FA-456E-89F7-07C63B4AC74C}" dt="2022-04-17T12:11:25.144" v="81" actId="478"/>
          <ac:picMkLst>
            <pc:docMk/>
            <pc:sldMk cId="3461129290" sldId="818"/>
            <ac:picMk id="17" creationId="{DDFFB64B-C461-439E-BFBC-A3C920C8498E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36.600" v="415" actId="20577"/>
        <pc:sldMkLst>
          <pc:docMk/>
          <pc:sldMk cId="4104069642" sldId="819"/>
        </pc:sldMkLst>
        <pc:spChg chg="mod">
          <ac:chgData name="Duarte Miguel Novo Rodrigues" userId="a938c673-7ed7-4244-97c1-ca8e1df76e46" providerId="ADAL" clId="{B514295A-12FA-456E-89F7-07C63B4AC74C}" dt="2022-04-19T18:25:36.600" v="415" actId="20577"/>
          <ac:spMkLst>
            <pc:docMk/>
            <pc:sldMk cId="4104069642" sldId="819"/>
            <ac:spMk id="13" creationId="{0AEB53C1-D008-49AD-A103-51B4F6DB6000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8:25:49.791" v="419" actId="20577"/>
        <pc:sldMkLst>
          <pc:docMk/>
          <pc:sldMk cId="3671462167" sldId="821"/>
        </pc:sldMkLst>
        <pc:spChg chg="mod">
          <ac:chgData name="Duarte Miguel Novo Rodrigues" userId="a938c673-7ed7-4244-97c1-ca8e1df76e46" providerId="ADAL" clId="{B514295A-12FA-456E-89F7-07C63B4AC74C}" dt="2022-04-19T18:25:49.791" v="419" actId="20577"/>
          <ac:spMkLst>
            <pc:docMk/>
            <pc:sldMk cId="3671462167" sldId="821"/>
            <ac:spMk id="7" creationId="{9E76F03E-0D34-4092-B027-9F612E36587E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5T19:57:02.113" v="12" actId="1036"/>
        <pc:sldMkLst>
          <pc:docMk/>
          <pc:sldMk cId="148920041" sldId="822"/>
        </pc:sldMkLst>
        <pc:picChg chg="mod">
          <ac:chgData name="Duarte Miguel Novo Rodrigues" userId="a938c673-7ed7-4244-97c1-ca8e1df76e46" providerId="ADAL" clId="{B514295A-12FA-456E-89F7-07C63B4AC74C}" dt="2022-04-15T19:57:02.113" v="12" actId="1036"/>
          <ac:picMkLst>
            <pc:docMk/>
            <pc:sldMk cId="148920041" sldId="822"/>
            <ac:picMk id="10" creationId="{EE719994-568F-4865-81ED-354687C709A4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10:12.959" v="329" actId="20577"/>
        <pc:sldMkLst>
          <pc:docMk/>
          <pc:sldMk cId="2649573083" sldId="825"/>
        </pc:sldMkLst>
        <pc:spChg chg="mod">
          <ac:chgData name="Duarte Miguel Novo Rodrigues" userId="a938c673-7ed7-4244-97c1-ca8e1df76e46" providerId="ADAL" clId="{B514295A-12FA-456E-89F7-07C63B4AC74C}" dt="2022-04-19T18:10:12.959" v="329" actId="20577"/>
          <ac:spMkLst>
            <pc:docMk/>
            <pc:sldMk cId="2649573083" sldId="825"/>
            <ac:spMk id="7" creationId="{9E76F03E-0D34-4092-B027-9F612E36587E}"/>
          </ac:spMkLst>
        </pc:spChg>
        <pc:graphicFrameChg chg="mod modGraphic">
          <ac:chgData name="Duarte Miguel Novo Rodrigues" userId="a938c673-7ed7-4244-97c1-ca8e1df76e46" providerId="ADAL" clId="{B514295A-12FA-456E-89F7-07C63B4AC74C}" dt="2022-04-19T18:10:00.846" v="315" actId="207"/>
          <ac:graphicFrameMkLst>
            <pc:docMk/>
            <pc:sldMk cId="2649573083" sldId="825"/>
            <ac:graphicFrameMk id="2" creationId="{90C76989-3C6E-4AAD-8C6C-A9E4104F517D}"/>
          </ac:graphicFrameMkLst>
        </pc:graphicFrameChg>
      </pc:sldChg>
      <pc:sldChg chg="modSp mod">
        <pc:chgData name="Duarte Miguel Novo Rodrigues" userId="a938c673-7ed7-4244-97c1-ca8e1df76e46" providerId="ADAL" clId="{B514295A-12FA-456E-89F7-07C63B4AC74C}" dt="2022-04-19T18:25:56.864" v="421" actId="20577"/>
        <pc:sldMkLst>
          <pc:docMk/>
          <pc:sldMk cId="2244481421" sldId="826"/>
        </pc:sldMkLst>
        <pc:spChg chg="mod">
          <ac:chgData name="Duarte Miguel Novo Rodrigues" userId="a938c673-7ed7-4244-97c1-ca8e1df76e46" providerId="ADAL" clId="{B514295A-12FA-456E-89F7-07C63B4AC74C}" dt="2022-04-19T18:25:56.864" v="421" actId="20577"/>
          <ac:spMkLst>
            <pc:docMk/>
            <pc:sldMk cId="2244481421" sldId="826"/>
            <ac:spMk id="9" creationId="{2EF2697C-86E0-4CC4-AA0B-6DD38F00A937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8:15:00.083" v="396" actId="12"/>
        <pc:sldMkLst>
          <pc:docMk/>
          <pc:sldMk cId="97063774" sldId="827"/>
        </pc:sldMkLst>
        <pc:spChg chg="mod">
          <ac:chgData name="Duarte Miguel Novo Rodrigues" userId="a938c673-7ed7-4244-97c1-ca8e1df76e46" providerId="ADAL" clId="{B514295A-12FA-456E-89F7-07C63B4AC74C}" dt="2022-04-19T18:15:00.083" v="396" actId="12"/>
          <ac:spMkLst>
            <pc:docMk/>
            <pc:sldMk cId="97063774" sldId="827"/>
            <ac:spMk id="9" creationId="{2EF2697C-86E0-4CC4-AA0B-6DD38F00A937}"/>
          </ac:spMkLst>
        </pc:spChg>
        <pc:picChg chg="mod">
          <ac:chgData name="Duarte Miguel Novo Rodrigues" userId="a938c673-7ed7-4244-97c1-ca8e1df76e46" providerId="ADAL" clId="{B514295A-12FA-456E-89F7-07C63B4AC74C}" dt="2022-04-19T18:14:53.092" v="395"/>
          <ac:picMkLst>
            <pc:docMk/>
            <pc:sldMk cId="97063774" sldId="827"/>
            <ac:picMk id="11" creationId="{48FA25DF-C59D-4BA6-AE12-E3AFF23FBD76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5T19:58:36.995" v="15" actId="20577"/>
        <pc:sldMkLst>
          <pc:docMk/>
          <pc:sldMk cId="2999128610" sldId="828"/>
        </pc:sldMkLst>
        <pc:spChg chg="mod">
          <ac:chgData name="Duarte Miguel Novo Rodrigues" userId="a938c673-7ed7-4244-97c1-ca8e1df76e46" providerId="ADAL" clId="{B514295A-12FA-456E-89F7-07C63B4AC74C}" dt="2022-04-15T19:58:36.995" v="15" actId="20577"/>
          <ac:spMkLst>
            <pc:docMk/>
            <pc:sldMk cId="2999128610" sldId="828"/>
            <ac:spMk id="9" creationId="{2EF2697C-86E0-4CC4-AA0B-6DD38F00A937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20:35:48.600" v="423" actId="20577"/>
        <pc:sldMkLst>
          <pc:docMk/>
          <pc:sldMk cId="3632191896" sldId="834"/>
        </pc:sldMkLst>
        <pc:spChg chg="mod">
          <ac:chgData name="Duarte Miguel Novo Rodrigues" userId="a938c673-7ed7-4244-97c1-ca8e1df76e46" providerId="ADAL" clId="{B514295A-12FA-456E-89F7-07C63B4AC74C}" dt="2022-04-19T20:35:48.600" v="423" actId="20577"/>
          <ac:spMkLst>
            <pc:docMk/>
            <pc:sldMk cId="3632191896" sldId="834"/>
            <ac:spMk id="7" creationId="{9E76F03E-0D34-4092-B027-9F612E36587E}"/>
          </ac:spMkLst>
        </pc:spChg>
      </pc:sldChg>
    </pc:docChg>
  </pc:docChgLst>
  <pc:docChgLst>
    <pc:chgData name="João Pedro Dias Miranda" userId="f21074d2-5547-4d9d-97a2-bc15d30d1bb9" providerId="ADAL" clId="{D9896DDF-C931-4B95-921C-B37070CFFB23}"/>
    <pc:docChg chg="undo redo custSel addSld delSld modSld sldOrd delSection modSection">
      <pc:chgData name="João Pedro Dias Miranda" userId="f21074d2-5547-4d9d-97a2-bc15d30d1bb9" providerId="ADAL" clId="{D9896DDF-C931-4B95-921C-B37070CFFB23}" dt="2022-06-21T09:49:30.718" v="3673" actId="1076"/>
      <pc:docMkLst>
        <pc:docMk/>
      </pc:docMkLst>
      <pc:sldChg chg="modSp mod">
        <pc:chgData name="João Pedro Dias Miranda" userId="f21074d2-5547-4d9d-97a2-bc15d30d1bb9" providerId="ADAL" clId="{D9896DDF-C931-4B95-921C-B37070CFFB23}" dt="2022-06-17T10:30:27.052" v="11" actId="20577"/>
        <pc:sldMkLst>
          <pc:docMk/>
          <pc:sldMk cId="697601353" sldId="263"/>
        </pc:sldMkLst>
        <pc:spChg chg="mod">
          <ac:chgData name="João Pedro Dias Miranda" userId="f21074d2-5547-4d9d-97a2-bc15d30d1bb9" providerId="ADAL" clId="{D9896DDF-C931-4B95-921C-B37070CFFB23}" dt="2022-06-17T10:30:27.052" v="11" actId="20577"/>
          <ac:spMkLst>
            <pc:docMk/>
            <pc:sldMk cId="697601353" sldId="263"/>
            <ac:spMk id="5" creationId="{00000000-0000-0000-0000-000000000000}"/>
          </ac:spMkLst>
        </pc:spChg>
      </pc:sldChg>
      <pc:sldChg chg="modSp mod">
        <pc:chgData name="João Pedro Dias Miranda" userId="f21074d2-5547-4d9d-97a2-bc15d30d1bb9" providerId="ADAL" clId="{D9896DDF-C931-4B95-921C-B37070CFFB23}" dt="2022-06-21T08:50:38.133" v="3128" actId="5793"/>
        <pc:sldMkLst>
          <pc:docMk/>
          <pc:sldMk cId="413160240" sldId="735"/>
        </pc:sldMkLst>
        <pc:spChg chg="mod">
          <ac:chgData name="João Pedro Dias Miranda" userId="f21074d2-5547-4d9d-97a2-bc15d30d1bb9" providerId="ADAL" clId="{D9896DDF-C931-4B95-921C-B37070CFFB23}" dt="2022-06-21T08:50:38.133" v="3128" actId="5793"/>
          <ac:spMkLst>
            <pc:docMk/>
            <pc:sldMk cId="413160240" sldId="735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2:11:40.566" v="2821"/>
        <pc:sldMkLst>
          <pc:docMk/>
          <pc:sldMk cId="157162795" sldId="772"/>
        </pc:sldMkLst>
        <pc:spChg chg="mod">
          <ac:chgData name="João Pedro Dias Miranda" userId="f21074d2-5547-4d9d-97a2-bc15d30d1bb9" providerId="ADAL" clId="{D9896DDF-C931-4B95-921C-B37070CFFB23}" dt="2022-06-17T12:11:40.566" v="2821"/>
          <ac:spMkLst>
            <pc:docMk/>
            <pc:sldMk cId="157162795" sldId="772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2:11:32.931" v="2820" actId="20577"/>
        <pc:sldMkLst>
          <pc:docMk/>
          <pc:sldMk cId="3373421894" sldId="774"/>
        </pc:sldMkLst>
        <pc:spChg chg="mod">
          <ac:chgData name="João Pedro Dias Miranda" userId="f21074d2-5547-4d9d-97a2-bc15d30d1bb9" providerId="ADAL" clId="{D9896DDF-C931-4B95-921C-B37070CFFB23}" dt="2022-06-17T12:11:32.931" v="2820" actId="20577"/>
          <ac:spMkLst>
            <pc:docMk/>
            <pc:sldMk cId="3373421894" sldId="774"/>
            <ac:spMk id="4" creationId="{00000000-0000-0000-0000-000000000000}"/>
          </ac:spMkLst>
        </pc:spChg>
      </pc:sldChg>
      <pc:sldChg chg="addSp delSp modSp add del mod">
        <pc:chgData name="João Pedro Dias Miranda" userId="f21074d2-5547-4d9d-97a2-bc15d30d1bb9" providerId="ADAL" clId="{D9896DDF-C931-4B95-921C-B37070CFFB23}" dt="2022-06-21T09:04:10.073" v="3364" actId="1076"/>
        <pc:sldMkLst>
          <pc:docMk/>
          <pc:sldMk cId="3827404999" sldId="776"/>
        </pc:sldMkLst>
        <pc:spChg chg="mod">
          <ac:chgData name="João Pedro Dias Miranda" userId="f21074d2-5547-4d9d-97a2-bc15d30d1bb9" providerId="ADAL" clId="{D9896DDF-C931-4B95-921C-B37070CFFB23}" dt="2022-06-21T08:57:18.787" v="3146"/>
          <ac:spMkLst>
            <pc:docMk/>
            <pc:sldMk cId="3827404999" sldId="776"/>
            <ac:spMk id="3" creationId="{00000000-0000-0000-0000-000000000000}"/>
          </ac:spMkLst>
        </pc:spChg>
        <pc:spChg chg="del topLvl">
          <ac:chgData name="João Pedro Dias Miranda" userId="f21074d2-5547-4d9d-97a2-bc15d30d1bb9" providerId="ADAL" clId="{D9896DDF-C931-4B95-921C-B37070CFFB23}" dt="2022-06-21T08:52:55.002" v="3131" actId="478"/>
          <ac:spMkLst>
            <pc:docMk/>
            <pc:sldMk cId="3827404999" sldId="776"/>
            <ac:spMk id="6" creationId="{E4AACBC4-71DC-43F4-A9B5-80BAD2756323}"/>
          </ac:spMkLst>
        </pc:spChg>
        <pc:spChg chg="del">
          <ac:chgData name="João Pedro Dias Miranda" userId="f21074d2-5547-4d9d-97a2-bc15d30d1bb9" providerId="ADAL" clId="{D9896DDF-C931-4B95-921C-B37070CFFB23}" dt="2022-06-21T08:57:12.834" v="3145" actId="478"/>
          <ac:spMkLst>
            <pc:docMk/>
            <pc:sldMk cId="3827404999" sldId="776"/>
            <ac:spMk id="9" creationId="{00000000-0000-0000-0000-000000000000}"/>
          </ac:spMkLst>
        </pc:spChg>
        <pc:spChg chg="del">
          <ac:chgData name="João Pedro Dias Miranda" userId="f21074d2-5547-4d9d-97a2-bc15d30d1bb9" providerId="ADAL" clId="{D9896DDF-C931-4B95-921C-B37070CFFB23}" dt="2022-06-21T08:52:52.042" v="3130" actId="478"/>
          <ac:spMkLst>
            <pc:docMk/>
            <pc:sldMk cId="3827404999" sldId="776"/>
            <ac:spMk id="10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21T09:03:54.067" v="3362" actId="14100"/>
          <ac:spMkLst>
            <pc:docMk/>
            <pc:sldMk cId="3827404999" sldId="776"/>
            <ac:spMk id="14" creationId="{70ECC2BE-6D64-1596-9E9A-32F1DED978EB}"/>
          </ac:spMkLst>
        </pc:spChg>
        <pc:grpChg chg="del">
          <ac:chgData name="João Pedro Dias Miranda" userId="f21074d2-5547-4d9d-97a2-bc15d30d1bb9" providerId="ADAL" clId="{D9896DDF-C931-4B95-921C-B37070CFFB23}" dt="2022-06-21T08:52:55.002" v="3131" actId="478"/>
          <ac:grpSpMkLst>
            <pc:docMk/>
            <pc:sldMk cId="3827404999" sldId="776"/>
            <ac:grpSpMk id="11" creationId="{91CAB26E-9EBB-4E84-A066-DC1BDD4A4107}"/>
          </ac:grpSpMkLst>
        </pc:grpChg>
        <pc:picChg chg="del topLvl">
          <ac:chgData name="João Pedro Dias Miranda" userId="f21074d2-5547-4d9d-97a2-bc15d30d1bb9" providerId="ADAL" clId="{D9896DDF-C931-4B95-921C-B37070CFFB23}" dt="2022-06-21T08:56:04.016" v="3133" actId="478"/>
          <ac:picMkLst>
            <pc:docMk/>
            <pc:sldMk cId="3827404999" sldId="776"/>
            <ac:picMk id="5" creationId="{7659187E-E8F4-461F-B469-03C857B3FF0C}"/>
          </ac:picMkLst>
        </pc:picChg>
        <pc:picChg chg="add del mod">
          <ac:chgData name="João Pedro Dias Miranda" userId="f21074d2-5547-4d9d-97a2-bc15d30d1bb9" providerId="ADAL" clId="{D9896DDF-C931-4B95-921C-B37070CFFB23}" dt="2022-06-21T08:56:35.961" v="3136" actId="478"/>
          <ac:picMkLst>
            <pc:docMk/>
            <pc:sldMk cId="3827404999" sldId="776"/>
            <ac:picMk id="7" creationId="{FA06A231-5995-2F9C-CB27-ABD535A3C688}"/>
          </ac:picMkLst>
        </pc:picChg>
        <pc:picChg chg="add mod">
          <ac:chgData name="João Pedro Dias Miranda" userId="f21074d2-5547-4d9d-97a2-bc15d30d1bb9" providerId="ADAL" clId="{D9896DDF-C931-4B95-921C-B37070CFFB23}" dt="2022-06-21T09:04:10.073" v="3364" actId="1076"/>
          <ac:picMkLst>
            <pc:docMk/>
            <pc:sldMk cId="3827404999" sldId="776"/>
            <ac:picMk id="13" creationId="{EBADCC61-74C8-5D2B-F370-5B8A59BBFCC5}"/>
          </ac:picMkLst>
        </pc:picChg>
        <pc:cxnChg chg="del mod">
          <ac:chgData name="João Pedro Dias Miranda" userId="f21074d2-5547-4d9d-97a2-bc15d30d1bb9" providerId="ADAL" clId="{D9896DDF-C931-4B95-921C-B37070CFFB23}" dt="2022-06-21T08:56:40.297" v="3139" actId="478"/>
          <ac:cxnSpMkLst>
            <pc:docMk/>
            <pc:sldMk cId="3827404999" sldId="776"/>
            <ac:cxnSpMk id="4" creationId="{00000000-0000-0000-0000-000000000000}"/>
          </ac:cxnSpMkLst>
        </pc:cxnChg>
      </pc:sldChg>
      <pc:sldChg chg="modSp mod">
        <pc:chgData name="João Pedro Dias Miranda" userId="f21074d2-5547-4d9d-97a2-bc15d30d1bb9" providerId="ADAL" clId="{D9896DDF-C931-4B95-921C-B37070CFFB23}" dt="2022-06-21T09:04:13.853" v="3365" actId="14100"/>
        <pc:sldMkLst>
          <pc:docMk/>
          <pc:sldMk cId="1977974746" sldId="788"/>
        </pc:sldMkLst>
        <pc:spChg chg="mod">
          <ac:chgData name="João Pedro Dias Miranda" userId="f21074d2-5547-4d9d-97a2-bc15d30d1bb9" providerId="ADAL" clId="{D9896DDF-C931-4B95-921C-B37070CFFB23}" dt="2022-06-21T09:04:13.853" v="3365" actId="14100"/>
          <ac:spMkLst>
            <pc:docMk/>
            <pc:sldMk cId="1977974746" sldId="788"/>
            <ac:spMk id="4" creationId="{00000000-0000-0000-0000-000000000000}"/>
          </ac:spMkLst>
        </pc:spChg>
      </pc:sldChg>
      <pc:sldChg chg="modSp mod">
        <pc:chgData name="João Pedro Dias Miranda" userId="f21074d2-5547-4d9d-97a2-bc15d30d1bb9" providerId="ADAL" clId="{D9896DDF-C931-4B95-921C-B37070CFFB23}" dt="2022-06-21T09:32:49.135" v="3665" actId="403"/>
        <pc:sldMkLst>
          <pc:docMk/>
          <pc:sldMk cId="3169537011" sldId="790"/>
        </pc:sldMkLst>
        <pc:spChg chg="mod">
          <ac:chgData name="João Pedro Dias Miranda" userId="f21074d2-5547-4d9d-97a2-bc15d30d1bb9" providerId="ADAL" clId="{D9896DDF-C931-4B95-921C-B37070CFFB23}" dt="2022-06-21T09:32:49.135" v="3665" actId="403"/>
          <ac:spMkLst>
            <pc:docMk/>
            <pc:sldMk cId="3169537011" sldId="790"/>
            <ac:spMk id="4" creationId="{00000000-0000-0000-0000-000000000000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0:51:39.170" v="884" actId="20577"/>
        <pc:sldMkLst>
          <pc:docMk/>
          <pc:sldMk cId="3073846187" sldId="795"/>
        </pc:sldMkLst>
        <pc:spChg chg="mod">
          <ac:chgData name="João Pedro Dias Miranda" userId="f21074d2-5547-4d9d-97a2-bc15d30d1bb9" providerId="ADAL" clId="{D9896DDF-C931-4B95-921C-B37070CFFB23}" dt="2022-06-17T10:49:28.424" v="663"/>
          <ac:spMkLst>
            <pc:docMk/>
            <pc:sldMk cId="3073846187" sldId="795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D9896DDF-C931-4B95-921C-B37070CFFB23}" dt="2022-06-17T10:51:39.170" v="884" actId="20577"/>
          <ac:spMkLst>
            <pc:docMk/>
            <pc:sldMk cId="3073846187" sldId="795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1:12:16.650" v="1309" actId="20577"/>
        <pc:sldMkLst>
          <pc:docMk/>
          <pc:sldMk cId="111869636" sldId="796"/>
        </pc:sldMkLst>
        <pc:spChg chg="mod">
          <ac:chgData name="João Pedro Dias Miranda" userId="f21074d2-5547-4d9d-97a2-bc15d30d1bb9" providerId="ADAL" clId="{D9896DDF-C931-4B95-921C-B37070CFFB23}" dt="2022-06-17T11:10:58.826" v="1272" actId="14100"/>
          <ac:spMkLst>
            <pc:docMk/>
            <pc:sldMk cId="111869636" sldId="796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D9896DDF-C931-4B95-921C-B37070CFFB23}" dt="2022-06-17T11:12:16.650" v="1309" actId="20577"/>
          <ac:spMkLst>
            <pc:docMk/>
            <pc:sldMk cId="111869636" sldId="796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1:24:23.472" v="1631" actId="20577"/>
        <pc:sldMkLst>
          <pc:docMk/>
          <pc:sldMk cId="1809839466" sldId="798"/>
        </pc:sldMkLst>
        <pc:spChg chg="mod">
          <ac:chgData name="João Pedro Dias Miranda" userId="f21074d2-5547-4d9d-97a2-bc15d30d1bb9" providerId="ADAL" clId="{D9896DDF-C931-4B95-921C-B37070CFFB23}" dt="2022-06-17T11:23:05.687" v="1587"/>
          <ac:spMkLst>
            <pc:docMk/>
            <pc:sldMk cId="1809839466" sldId="798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D9896DDF-C931-4B95-921C-B37070CFFB23}" dt="2022-06-17T11:24:23.472" v="1631" actId="20577"/>
          <ac:spMkLst>
            <pc:docMk/>
            <pc:sldMk cId="1809839466" sldId="798"/>
            <ac:spMk id="7" creationId="{00F37335-8CEB-44B3-8C75-BF6C90A19979}"/>
          </ac:spMkLst>
        </pc:spChg>
      </pc:sldChg>
      <pc:sldChg chg="addSp delSp modSp mod">
        <pc:chgData name="João Pedro Dias Miranda" userId="f21074d2-5547-4d9d-97a2-bc15d30d1bb9" providerId="ADAL" clId="{D9896DDF-C931-4B95-921C-B37070CFFB23}" dt="2022-06-21T08:42:31.971" v="3026" actId="20577"/>
        <pc:sldMkLst>
          <pc:docMk/>
          <pc:sldMk cId="3458760279" sldId="799"/>
        </pc:sldMkLst>
        <pc:spChg chg="add mod">
          <ac:chgData name="João Pedro Dias Miranda" userId="f21074d2-5547-4d9d-97a2-bc15d30d1bb9" providerId="ADAL" clId="{D9896DDF-C931-4B95-921C-B37070CFFB23}" dt="2022-06-21T08:42:31.971" v="3026" actId="20577"/>
          <ac:spMkLst>
            <pc:docMk/>
            <pc:sldMk cId="3458760279" sldId="799"/>
            <ac:spMk id="2" creationId="{2B769293-1826-C487-8FC9-BE23D760ED72}"/>
          </ac:spMkLst>
        </pc:spChg>
        <pc:spChg chg="del">
          <ac:chgData name="João Pedro Dias Miranda" userId="f21074d2-5547-4d9d-97a2-bc15d30d1bb9" providerId="ADAL" clId="{D9896DDF-C931-4B95-921C-B37070CFFB23}" dt="2022-06-17T10:38:28.099" v="311" actId="478"/>
          <ac:spMkLst>
            <pc:docMk/>
            <pc:sldMk cId="3458760279" sldId="799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0:38:07.778" v="309" actId="14100"/>
          <ac:spMkLst>
            <pc:docMk/>
            <pc:sldMk cId="3458760279" sldId="799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17T10:38:34.353" v="312"/>
          <ac:spMkLst>
            <pc:docMk/>
            <pc:sldMk cId="3458760279" sldId="799"/>
            <ac:spMk id="8" creationId="{413E75B8-14AC-A159-6EF1-F3BA9A608381}"/>
          </ac:spMkLst>
        </pc:spChg>
        <pc:spChg chg="add mod">
          <ac:chgData name="João Pedro Dias Miranda" userId="f21074d2-5547-4d9d-97a2-bc15d30d1bb9" providerId="ADAL" clId="{D9896DDF-C931-4B95-921C-B37070CFFB23}" dt="2022-06-17T10:38:34.353" v="312"/>
          <ac:spMkLst>
            <pc:docMk/>
            <pc:sldMk cId="3458760279" sldId="799"/>
            <ac:spMk id="10" creationId="{AAE2D19F-D1AF-8562-F561-A341E8D24D9A}"/>
          </ac:spMkLst>
        </pc:spChg>
        <pc:spChg chg="add del mod">
          <ac:chgData name="João Pedro Dias Miranda" userId="f21074d2-5547-4d9d-97a2-bc15d30d1bb9" providerId="ADAL" clId="{D9896DDF-C931-4B95-921C-B37070CFFB23}" dt="2022-06-17T10:38:43.555" v="313" actId="478"/>
          <ac:spMkLst>
            <pc:docMk/>
            <pc:sldMk cId="3458760279" sldId="799"/>
            <ac:spMk id="11" creationId="{AAC19427-92E0-889B-0E74-5C9BB50BB9B0}"/>
          </ac:spMkLst>
        </pc:spChg>
        <pc:picChg chg="del">
          <ac:chgData name="João Pedro Dias Miranda" userId="f21074d2-5547-4d9d-97a2-bc15d30d1bb9" providerId="ADAL" clId="{D9896DDF-C931-4B95-921C-B37070CFFB23}" dt="2022-06-17T10:38:09.237" v="310" actId="478"/>
          <ac:picMkLst>
            <pc:docMk/>
            <pc:sldMk cId="3458760279" sldId="799"/>
            <ac:picMk id="7" creationId="{E557501B-FB46-46CA-B73A-217C9AAFC500}"/>
          </ac:picMkLst>
        </pc:picChg>
        <pc:picChg chg="add mod">
          <ac:chgData name="João Pedro Dias Miranda" userId="f21074d2-5547-4d9d-97a2-bc15d30d1bb9" providerId="ADAL" clId="{D9896DDF-C931-4B95-921C-B37070CFFB23}" dt="2022-06-17T10:38:34.353" v="312"/>
          <ac:picMkLst>
            <pc:docMk/>
            <pc:sldMk cId="3458760279" sldId="799"/>
            <ac:picMk id="9" creationId="{0CA49655-8A7D-2E4A-48D4-51ADC3509F2B}"/>
          </ac:picMkLst>
        </pc:picChg>
      </pc:sldChg>
      <pc:sldChg chg="addSp delSp modSp mod">
        <pc:chgData name="João Pedro Dias Miranda" userId="f21074d2-5547-4d9d-97a2-bc15d30d1bb9" providerId="ADAL" clId="{D9896DDF-C931-4B95-921C-B37070CFFB23}" dt="2022-06-21T09:13:02.295" v="3471" actId="1036"/>
        <pc:sldMkLst>
          <pc:docMk/>
          <pc:sldMk cId="3710731780" sldId="800"/>
        </pc:sldMkLst>
        <pc:spChg chg="mod">
          <ac:chgData name="João Pedro Dias Miranda" userId="f21074d2-5547-4d9d-97a2-bc15d30d1bb9" providerId="ADAL" clId="{D9896DDF-C931-4B95-921C-B37070CFFB23}" dt="2022-06-17T11:15:07.499" v="1371"/>
          <ac:spMkLst>
            <pc:docMk/>
            <pc:sldMk cId="3710731780" sldId="80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1:17:21.857" v="1456" actId="14100"/>
          <ac:spMkLst>
            <pc:docMk/>
            <pc:sldMk cId="3710731780" sldId="800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D9896DDF-C931-4B95-921C-B37070CFFB23}" dt="2022-06-17T11:14:54.127" v="1364" actId="478"/>
          <ac:spMkLst>
            <pc:docMk/>
            <pc:sldMk cId="3710731780" sldId="800"/>
            <ac:spMk id="8" creationId="{FF10C57C-23CF-49A2-8984-BDCFBEAFB343}"/>
          </ac:spMkLst>
        </pc:spChg>
        <pc:spChg chg="add mod">
          <ac:chgData name="João Pedro Dias Miranda" userId="f21074d2-5547-4d9d-97a2-bc15d30d1bb9" providerId="ADAL" clId="{D9896DDF-C931-4B95-921C-B37070CFFB23}" dt="2022-06-21T08:33:36.794" v="2904" actId="1076"/>
          <ac:spMkLst>
            <pc:docMk/>
            <pc:sldMk cId="3710731780" sldId="800"/>
            <ac:spMk id="12" creationId="{0D64085E-13E8-190C-6E96-47A571F6320A}"/>
          </ac:spMkLst>
        </pc:spChg>
        <pc:picChg chg="add del mod">
          <ac:chgData name="João Pedro Dias Miranda" userId="f21074d2-5547-4d9d-97a2-bc15d30d1bb9" providerId="ADAL" clId="{D9896DDF-C931-4B95-921C-B37070CFFB23}" dt="2022-06-21T08:33:26.792" v="2901" actId="1076"/>
          <ac:picMkLst>
            <pc:docMk/>
            <pc:sldMk cId="3710731780" sldId="800"/>
            <ac:picMk id="7" creationId="{030CEDB5-B29C-EBF2-5BDA-2B9DC73B06B4}"/>
          </ac:picMkLst>
        </pc:picChg>
        <pc:picChg chg="add del mod">
          <ac:chgData name="João Pedro Dias Miranda" userId="f21074d2-5547-4d9d-97a2-bc15d30d1bb9" providerId="ADAL" clId="{D9896DDF-C931-4B95-921C-B37070CFFB23}" dt="2022-06-21T08:33:19.930" v="2899" actId="1076"/>
          <ac:picMkLst>
            <pc:docMk/>
            <pc:sldMk cId="3710731780" sldId="800"/>
            <ac:picMk id="9" creationId="{8E3D1401-945D-E8C6-D857-55439734FAD2}"/>
          </ac:picMkLst>
        </pc:picChg>
        <pc:picChg chg="add mod">
          <ac:chgData name="João Pedro Dias Miranda" userId="f21074d2-5547-4d9d-97a2-bc15d30d1bb9" providerId="ADAL" clId="{D9896DDF-C931-4B95-921C-B37070CFFB23}" dt="2022-06-17T11:17:16.091" v="1445"/>
          <ac:picMkLst>
            <pc:docMk/>
            <pc:sldMk cId="3710731780" sldId="800"/>
            <ac:picMk id="10" creationId="{C01C3F2E-67E0-4C93-7E82-042B2FFC6E30}"/>
          </ac:picMkLst>
        </pc:picChg>
        <pc:picChg chg="add mod">
          <ac:chgData name="João Pedro Dias Miranda" userId="f21074d2-5547-4d9d-97a2-bc15d30d1bb9" providerId="ADAL" clId="{D9896DDF-C931-4B95-921C-B37070CFFB23}" dt="2022-06-21T09:13:02.295" v="3471" actId="1036"/>
          <ac:picMkLst>
            <pc:docMk/>
            <pc:sldMk cId="3710731780" sldId="800"/>
            <ac:picMk id="11" creationId="{C87FDEAF-631C-88B3-A06A-0B5CCFFCF0D1}"/>
          </ac:picMkLst>
        </pc:picChg>
        <pc:cxnChg chg="add mod">
          <ac:chgData name="João Pedro Dias Miranda" userId="f21074d2-5547-4d9d-97a2-bc15d30d1bb9" providerId="ADAL" clId="{D9896DDF-C931-4B95-921C-B37070CFFB23}" dt="2022-06-21T08:33:55.373" v="2914" actId="14100"/>
          <ac:cxnSpMkLst>
            <pc:docMk/>
            <pc:sldMk cId="3710731780" sldId="800"/>
            <ac:cxnSpMk id="13" creationId="{FD4BA10D-5F85-152E-5A56-F09416194988}"/>
          </ac:cxnSpMkLst>
        </pc:cxnChg>
      </pc:sldChg>
      <pc:sldChg chg="del">
        <pc:chgData name="João Pedro Dias Miranda" userId="f21074d2-5547-4d9d-97a2-bc15d30d1bb9" providerId="ADAL" clId="{D9896DDF-C931-4B95-921C-B37070CFFB23}" dt="2022-06-17T11:12:23.916" v="1311" actId="47"/>
        <pc:sldMkLst>
          <pc:docMk/>
          <pc:sldMk cId="548945317" sldId="801"/>
        </pc:sldMkLst>
      </pc:sldChg>
      <pc:sldChg chg="del">
        <pc:chgData name="João Pedro Dias Miranda" userId="f21074d2-5547-4d9d-97a2-bc15d30d1bb9" providerId="ADAL" clId="{D9896DDF-C931-4B95-921C-B37070CFFB23}" dt="2022-06-17T10:38:45.981" v="314" actId="47"/>
        <pc:sldMkLst>
          <pc:docMk/>
          <pc:sldMk cId="3522012900" sldId="802"/>
        </pc:sldMkLst>
      </pc:sldChg>
      <pc:sldChg chg="del">
        <pc:chgData name="João Pedro Dias Miranda" userId="f21074d2-5547-4d9d-97a2-bc15d30d1bb9" providerId="ADAL" clId="{D9896DDF-C931-4B95-921C-B37070CFFB23}" dt="2022-06-17T10:48:12.227" v="633" actId="47"/>
        <pc:sldMkLst>
          <pc:docMk/>
          <pc:sldMk cId="359997197" sldId="804"/>
        </pc:sldMkLst>
      </pc:sldChg>
      <pc:sldChg chg="del">
        <pc:chgData name="João Pedro Dias Miranda" userId="f21074d2-5547-4d9d-97a2-bc15d30d1bb9" providerId="ADAL" clId="{D9896DDF-C931-4B95-921C-B37070CFFB23}" dt="2022-06-17T10:51:51.632" v="889" actId="47"/>
        <pc:sldMkLst>
          <pc:docMk/>
          <pc:sldMk cId="509335029" sldId="805"/>
        </pc:sldMkLst>
      </pc:sldChg>
      <pc:sldChg chg="addSp delSp modSp mod">
        <pc:chgData name="João Pedro Dias Miranda" userId="f21074d2-5547-4d9d-97a2-bc15d30d1bb9" providerId="ADAL" clId="{D9896DDF-C931-4B95-921C-B37070CFFB23}" dt="2022-06-21T09:12:44.688" v="3461" actId="1076"/>
        <pc:sldMkLst>
          <pc:docMk/>
          <pc:sldMk cId="2746931275" sldId="806"/>
        </pc:sldMkLst>
        <pc:spChg chg="del">
          <ac:chgData name="João Pedro Dias Miranda" userId="f21074d2-5547-4d9d-97a2-bc15d30d1bb9" providerId="ADAL" clId="{D9896DDF-C931-4B95-921C-B37070CFFB23}" dt="2022-06-17T10:52:22.882" v="905" actId="478"/>
          <ac:spMkLst>
            <pc:docMk/>
            <pc:sldMk cId="2746931275" sldId="806"/>
            <ac:spMk id="2" creationId="{21C8D664-1A5B-43F4-A469-078335E8409D}"/>
          </ac:spMkLst>
        </pc:spChg>
        <pc:spChg chg="mod">
          <ac:chgData name="João Pedro Dias Miranda" userId="f21074d2-5547-4d9d-97a2-bc15d30d1bb9" providerId="ADAL" clId="{D9896DDF-C931-4B95-921C-B37070CFFB23}" dt="2022-06-17T10:52:13.817" v="899"/>
          <ac:spMkLst>
            <pc:docMk/>
            <pc:sldMk cId="2746931275" sldId="80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0:52:19.513" v="901" actId="14100"/>
          <ac:spMkLst>
            <pc:docMk/>
            <pc:sldMk cId="2746931275" sldId="806"/>
            <ac:spMk id="10" creationId="{9D149451-62FA-4E6C-8FFF-B32330D0A10F}"/>
          </ac:spMkLst>
        </pc:spChg>
        <pc:spChg chg="del">
          <ac:chgData name="João Pedro Dias Miranda" userId="f21074d2-5547-4d9d-97a2-bc15d30d1bb9" providerId="ADAL" clId="{D9896DDF-C931-4B95-921C-B37070CFFB23}" dt="2022-06-17T10:52:22.057" v="904" actId="478"/>
          <ac:spMkLst>
            <pc:docMk/>
            <pc:sldMk cId="2746931275" sldId="806"/>
            <ac:spMk id="11" creationId="{6D3ED164-5C12-4EE5-8EB2-E90734E5CEEB}"/>
          </ac:spMkLst>
        </pc:spChg>
        <pc:spChg chg="add mod">
          <ac:chgData name="João Pedro Dias Miranda" userId="f21074d2-5547-4d9d-97a2-bc15d30d1bb9" providerId="ADAL" clId="{D9896DDF-C931-4B95-921C-B37070CFFB23}" dt="2022-06-17T10:59:32.434" v="1114" actId="20577"/>
          <ac:spMkLst>
            <pc:docMk/>
            <pc:sldMk cId="2746931275" sldId="806"/>
            <ac:spMk id="12" creationId="{AD10254E-9652-37DA-7EC0-93E9243401AA}"/>
          </ac:spMkLst>
        </pc:spChg>
        <pc:graphicFrameChg chg="add mod modGraphic">
          <ac:chgData name="João Pedro Dias Miranda" userId="f21074d2-5547-4d9d-97a2-bc15d30d1bb9" providerId="ADAL" clId="{D9896DDF-C931-4B95-921C-B37070CFFB23}" dt="2022-06-21T09:12:44.688" v="3461" actId="1076"/>
          <ac:graphicFrameMkLst>
            <pc:docMk/>
            <pc:sldMk cId="2746931275" sldId="806"/>
            <ac:graphicFrameMk id="13" creationId="{167C3A6A-5165-A29A-46C2-3575CE9CE31E}"/>
          </ac:graphicFrameMkLst>
        </pc:graphicFrameChg>
        <pc:picChg chg="del">
          <ac:chgData name="João Pedro Dias Miranda" userId="f21074d2-5547-4d9d-97a2-bc15d30d1bb9" providerId="ADAL" clId="{D9896DDF-C931-4B95-921C-B37070CFFB23}" dt="2022-06-17T10:52:20.760" v="903" actId="478"/>
          <ac:picMkLst>
            <pc:docMk/>
            <pc:sldMk cId="2746931275" sldId="806"/>
            <ac:picMk id="9" creationId="{45ED6187-60DB-4769-B881-7F13C3422171}"/>
          </ac:picMkLst>
        </pc:picChg>
        <pc:picChg chg="del">
          <ac:chgData name="João Pedro Dias Miranda" userId="f21074d2-5547-4d9d-97a2-bc15d30d1bb9" providerId="ADAL" clId="{D9896DDF-C931-4B95-921C-B37070CFFB23}" dt="2022-06-17T10:52:20.297" v="902" actId="478"/>
          <ac:picMkLst>
            <pc:docMk/>
            <pc:sldMk cId="2746931275" sldId="806"/>
            <ac:picMk id="14" creationId="{F158E265-B0D5-47CF-84A1-EECAB97BF749}"/>
          </ac:picMkLst>
        </pc:picChg>
        <pc:picChg chg="add mod">
          <ac:chgData name="João Pedro Dias Miranda" userId="f21074d2-5547-4d9d-97a2-bc15d30d1bb9" providerId="ADAL" clId="{D9896DDF-C931-4B95-921C-B37070CFFB23}" dt="2022-06-17T11:00:43.037" v="1122"/>
          <ac:picMkLst>
            <pc:docMk/>
            <pc:sldMk cId="2746931275" sldId="806"/>
            <ac:picMk id="15" creationId="{DA7D5DB4-F717-A861-2416-FE0F2C3A2CC0}"/>
          </ac:picMkLst>
        </pc:picChg>
      </pc:sldChg>
      <pc:sldChg chg="del">
        <pc:chgData name="João Pedro Dias Miranda" userId="f21074d2-5547-4d9d-97a2-bc15d30d1bb9" providerId="ADAL" clId="{D9896DDF-C931-4B95-921C-B37070CFFB23}" dt="2022-06-17T10:51:50.625" v="887" actId="47"/>
        <pc:sldMkLst>
          <pc:docMk/>
          <pc:sldMk cId="2283864381" sldId="807"/>
        </pc:sldMkLst>
      </pc:sldChg>
      <pc:sldChg chg="del">
        <pc:chgData name="João Pedro Dias Miranda" userId="f21074d2-5547-4d9d-97a2-bc15d30d1bb9" providerId="ADAL" clId="{D9896DDF-C931-4B95-921C-B37070CFFB23}" dt="2022-06-17T10:51:47.100" v="886" actId="47"/>
        <pc:sldMkLst>
          <pc:docMk/>
          <pc:sldMk cId="1194578110" sldId="808"/>
        </pc:sldMkLst>
      </pc:sldChg>
      <pc:sldChg chg="del">
        <pc:chgData name="João Pedro Dias Miranda" userId="f21074d2-5547-4d9d-97a2-bc15d30d1bb9" providerId="ADAL" clId="{D9896DDF-C931-4B95-921C-B37070CFFB23}" dt="2022-06-17T10:51:55.013" v="894" actId="47"/>
        <pc:sldMkLst>
          <pc:docMk/>
          <pc:sldMk cId="3919588205" sldId="809"/>
        </pc:sldMkLst>
      </pc:sldChg>
      <pc:sldChg chg="del">
        <pc:chgData name="João Pedro Dias Miranda" userId="f21074d2-5547-4d9d-97a2-bc15d30d1bb9" providerId="ADAL" clId="{D9896DDF-C931-4B95-921C-B37070CFFB23}" dt="2022-06-17T10:51:52.170" v="890" actId="47"/>
        <pc:sldMkLst>
          <pc:docMk/>
          <pc:sldMk cId="569341877" sldId="810"/>
        </pc:sldMkLst>
      </pc:sldChg>
      <pc:sldChg chg="del">
        <pc:chgData name="João Pedro Dias Miranda" userId="f21074d2-5547-4d9d-97a2-bc15d30d1bb9" providerId="ADAL" clId="{D9896DDF-C931-4B95-921C-B37070CFFB23}" dt="2022-06-17T10:51:52.777" v="891" actId="47"/>
        <pc:sldMkLst>
          <pc:docMk/>
          <pc:sldMk cId="812396997" sldId="811"/>
        </pc:sldMkLst>
      </pc:sldChg>
      <pc:sldChg chg="del">
        <pc:chgData name="João Pedro Dias Miranda" userId="f21074d2-5547-4d9d-97a2-bc15d30d1bb9" providerId="ADAL" clId="{D9896DDF-C931-4B95-921C-B37070CFFB23}" dt="2022-06-17T10:51:53.426" v="892" actId="47"/>
        <pc:sldMkLst>
          <pc:docMk/>
          <pc:sldMk cId="662999284" sldId="812"/>
        </pc:sldMkLst>
      </pc:sldChg>
      <pc:sldChg chg="del">
        <pc:chgData name="João Pedro Dias Miranda" userId="f21074d2-5547-4d9d-97a2-bc15d30d1bb9" providerId="ADAL" clId="{D9896DDF-C931-4B95-921C-B37070CFFB23}" dt="2022-06-17T10:51:54.181" v="893" actId="47"/>
        <pc:sldMkLst>
          <pc:docMk/>
          <pc:sldMk cId="1453390106" sldId="813"/>
        </pc:sldMkLst>
      </pc:sldChg>
      <pc:sldChg chg="del">
        <pc:chgData name="João Pedro Dias Miranda" userId="f21074d2-5547-4d9d-97a2-bc15d30d1bb9" providerId="ADAL" clId="{D9896DDF-C931-4B95-921C-B37070CFFB23}" dt="2022-06-17T10:51:46.399" v="885" actId="47"/>
        <pc:sldMkLst>
          <pc:docMk/>
          <pc:sldMk cId="270321691" sldId="814"/>
        </pc:sldMkLst>
      </pc:sldChg>
      <pc:sldChg chg="del">
        <pc:chgData name="João Pedro Dias Miranda" userId="f21074d2-5547-4d9d-97a2-bc15d30d1bb9" providerId="ADAL" clId="{D9896DDF-C931-4B95-921C-B37070CFFB23}" dt="2022-06-17T11:12:33.032" v="1312" actId="47"/>
        <pc:sldMkLst>
          <pc:docMk/>
          <pc:sldMk cId="3514063756" sldId="815"/>
        </pc:sldMkLst>
      </pc:sldChg>
      <pc:sldChg chg="del">
        <pc:chgData name="João Pedro Dias Miranda" userId="f21074d2-5547-4d9d-97a2-bc15d30d1bb9" providerId="ADAL" clId="{D9896DDF-C931-4B95-921C-B37070CFFB23}" dt="2022-06-17T11:12:34.594" v="1315" actId="47"/>
        <pc:sldMkLst>
          <pc:docMk/>
          <pc:sldMk cId="643537305" sldId="817"/>
        </pc:sldMkLst>
      </pc:sldChg>
      <pc:sldChg chg="addSp delSp modSp mod">
        <pc:chgData name="João Pedro Dias Miranda" userId="f21074d2-5547-4d9d-97a2-bc15d30d1bb9" providerId="ADAL" clId="{D9896DDF-C931-4B95-921C-B37070CFFB23}" dt="2022-06-21T09:42:25.229" v="3666" actId="114"/>
        <pc:sldMkLst>
          <pc:docMk/>
          <pc:sldMk cId="3461129290" sldId="818"/>
        </pc:sldMkLst>
        <pc:spChg chg="mod">
          <ac:chgData name="João Pedro Dias Miranda" userId="f21074d2-5547-4d9d-97a2-bc15d30d1bb9" providerId="ADAL" clId="{D9896DDF-C931-4B95-921C-B37070CFFB23}" dt="2022-06-17T11:24:35.504" v="1632"/>
          <ac:spMkLst>
            <pc:docMk/>
            <pc:sldMk cId="3461129290" sldId="818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1:26:17.409" v="1652" actId="14100"/>
          <ac:spMkLst>
            <pc:docMk/>
            <pc:sldMk cId="3461129290" sldId="818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17T11:34:14.930" v="1732" actId="1076"/>
          <ac:spMkLst>
            <pc:docMk/>
            <pc:sldMk cId="3461129290" sldId="818"/>
            <ac:spMk id="10" creationId="{4C8F6B31-5FB6-2532-4469-11009DAE6316}"/>
          </ac:spMkLst>
        </pc:spChg>
        <pc:spChg chg="del">
          <ac:chgData name="João Pedro Dias Miranda" userId="f21074d2-5547-4d9d-97a2-bc15d30d1bb9" providerId="ADAL" clId="{D9896DDF-C931-4B95-921C-B37070CFFB23}" dt="2022-06-17T11:26:20.614" v="1655" actId="478"/>
          <ac:spMkLst>
            <pc:docMk/>
            <pc:sldMk cId="3461129290" sldId="818"/>
            <ac:spMk id="12" creationId="{7B24374C-54F2-4BBD-9573-3B0B74FDB533}"/>
          </ac:spMkLst>
        </pc:spChg>
        <pc:spChg chg="add del mod">
          <ac:chgData name="João Pedro Dias Miranda" userId="f21074d2-5547-4d9d-97a2-bc15d30d1bb9" providerId="ADAL" clId="{D9896DDF-C931-4B95-921C-B37070CFFB23}" dt="2022-06-17T11:34:19.382" v="1734" actId="478"/>
          <ac:spMkLst>
            <pc:docMk/>
            <pc:sldMk cId="3461129290" sldId="818"/>
            <ac:spMk id="13" creationId="{76628241-8D42-2E2A-D294-3DC3C365780F}"/>
          </ac:spMkLst>
        </pc:spChg>
        <pc:spChg chg="del">
          <ac:chgData name="João Pedro Dias Miranda" userId="f21074d2-5547-4d9d-97a2-bc15d30d1bb9" providerId="ADAL" clId="{D9896DDF-C931-4B95-921C-B37070CFFB23}" dt="2022-06-17T11:26:21.758" v="1656" actId="478"/>
          <ac:spMkLst>
            <pc:docMk/>
            <pc:sldMk cId="3461129290" sldId="818"/>
            <ac:spMk id="14" creationId="{809812D9-BC56-4016-8378-1423D21F5879}"/>
          </ac:spMkLst>
        </pc:spChg>
        <pc:spChg chg="add mod">
          <ac:chgData name="João Pedro Dias Miranda" userId="f21074d2-5547-4d9d-97a2-bc15d30d1bb9" providerId="ADAL" clId="{D9896DDF-C931-4B95-921C-B37070CFFB23}" dt="2022-06-17T11:34:04.833" v="1730" actId="1076"/>
          <ac:spMkLst>
            <pc:docMk/>
            <pc:sldMk cId="3461129290" sldId="818"/>
            <ac:spMk id="15" creationId="{D020F38C-A50E-3E1C-15B8-6BD4B3E26109}"/>
          </ac:spMkLst>
        </pc:spChg>
        <pc:spChg chg="add mod">
          <ac:chgData name="João Pedro Dias Miranda" userId="f21074d2-5547-4d9d-97a2-bc15d30d1bb9" providerId="ADAL" clId="{D9896DDF-C931-4B95-921C-B37070CFFB23}" dt="2022-06-17T11:34:08.096" v="1731" actId="1076"/>
          <ac:spMkLst>
            <pc:docMk/>
            <pc:sldMk cId="3461129290" sldId="818"/>
            <ac:spMk id="16" creationId="{C9440514-1399-D3AA-17AB-F4473BCCAB60}"/>
          </ac:spMkLst>
        </pc:spChg>
        <pc:spChg chg="add mod">
          <ac:chgData name="João Pedro Dias Miranda" userId="f21074d2-5547-4d9d-97a2-bc15d30d1bb9" providerId="ADAL" clId="{D9896DDF-C931-4B95-921C-B37070CFFB23}" dt="2022-06-21T09:42:25.229" v="3666" actId="114"/>
          <ac:spMkLst>
            <pc:docMk/>
            <pc:sldMk cId="3461129290" sldId="818"/>
            <ac:spMk id="18" creationId="{E3003FA7-48C3-5F0F-BC87-DDF89DCA28BA}"/>
          </ac:spMkLst>
        </pc:spChg>
        <pc:spChg chg="add mod">
          <ac:chgData name="João Pedro Dias Miranda" userId="f21074d2-5547-4d9d-97a2-bc15d30d1bb9" providerId="ADAL" clId="{D9896DDF-C931-4B95-921C-B37070CFFB23}" dt="2022-06-17T11:40:19.271" v="1838" actId="114"/>
          <ac:spMkLst>
            <pc:docMk/>
            <pc:sldMk cId="3461129290" sldId="818"/>
            <ac:spMk id="19" creationId="{9D43D6D7-2344-3AB5-8C30-F5CDC2A8FE0A}"/>
          </ac:spMkLst>
        </pc:spChg>
        <pc:graphicFrameChg chg="add mod">
          <ac:chgData name="João Pedro Dias Miranda" userId="f21074d2-5547-4d9d-97a2-bc15d30d1bb9" providerId="ADAL" clId="{D9896DDF-C931-4B95-921C-B37070CFFB23}" dt="2022-06-17T11:32:20.101" v="1677" actId="1076"/>
          <ac:graphicFrameMkLst>
            <pc:docMk/>
            <pc:sldMk cId="3461129290" sldId="818"/>
            <ac:graphicFrameMk id="2" creationId="{FFC81396-94CD-CC2A-51B8-D344F50E71AD}"/>
          </ac:graphicFrameMkLst>
        </pc:graphicFrameChg>
        <pc:graphicFrameChg chg="add del mod">
          <ac:chgData name="João Pedro Dias Miranda" userId="f21074d2-5547-4d9d-97a2-bc15d30d1bb9" providerId="ADAL" clId="{D9896DDF-C931-4B95-921C-B37070CFFB23}" dt="2022-06-17T11:31:27.522" v="1673"/>
          <ac:graphicFrameMkLst>
            <pc:docMk/>
            <pc:sldMk cId="3461129290" sldId="818"/>
            <ac:graphicFrameMk id="9" creationId="{19A6E88F-8AD8-A544-9A85-86E03B2A02C9}"/>
          </ac:graphicFrameMkLst>
        </pc:graphicFrameChg>
        <pc:picChg chg="del">
          <ac:chgData name="João Pedro Dias Miranda" userId="f21074d2-5547-4d9d-97a2-bc15d30d1bb9" providerId="ADAL" clId="{D9896DDF-C931-4B95-921C-B37070CFFB23}" dt="2022-06-17T11:26:18.365" v="1653" actId="478"/>
          <ac:picMkLst>
            <pc:docMk/>
            <pc:sldMk cId="3461129290" sldId="818"/>
            <ac:picMk id="9" creationId="{56F53BF1-9D2A-4AD5-A663-A62A2301A0A9}"/>
          </ac:picMkLst>
        </pc:picChg>
        <pc:picChg chg="del">
          <ac:chgData name="João Pedro Dias Miranda" userId="f21074d2-5547-4d9d-97a2-bc15d30d1bb9" providerId="ADAL" clId="{D9896DDF-C931-4B95-921C-B37070CFFB23}" dt="2022-06-17T11:26:18.710" v="1654" actId="478"/>
          <ac:picMkLst>
            <pc:docMk/>
            <pc:sldMk cId="3461129290" sldId="818"/>
            <ac:picMk id="11" creationId="{E7F382B4-2C40-4DB2-BB2D-CFCBC2A75C63}"/>
          </ac:picMkLst>
        </pc:picChg>
        <pc:picChg chg="add del mod">
          <ac:chgData name="João Pedro Dias Miranda" userId="f21074d2-5547-4d9d-97a2-bc15d30d1bb9" providerId="ADAL" clId="{D9896DDF-C931-4B95-921C-B37070CFFB23}" dt="2022-06-17T11:31:27.522" v="1673"/>
          <ac:picMkLst>
            <pc:docMk/>
            <pc:sldMk cId="3461129290" sldId="818"/>
            <ac:picMk id="1025" creationId="{8C74F507-745C-1403-368A-224E628BB0A8}"/>
          </ac:picMkLst>
        </pc:picChg>
        <pc:picChg chg="add del mod">
          <ac:chgData name="João Pedro Dias Miranda" userId="f21074d2-5547-4d9d-97a2-bc15d30d1bb9" providerId="ADAL" clId="{D9896DDF-C931-4B95-921C-B37070CFFB23}" dt="2022-06-17T11:31:27.522" v="1673"/>
          <ac:picMkLst>
            <pc:docMk/>
            <pc:sldMk cId="3461129290" sldId="818"/>
            <ac:picMk id="1026" creationId="{C6F95985-F464-716A-5854-314EF7E7F7D1}"/>
          </ac:picMkLst>
        </pc:picChg>
        <pc:picChg chg="add del mod">
          <ac:chgData name="João Pedro Dias Miranda" userId="f21074d2-5547-4d9d-97a2-bc15d30d1bb9" providerId="ADAL" clId="{D9896DDF-C931-4B95-921C-B37070CFFB23}" dt="2022-06-17T11:31:27.522" v="1673"/>
          <ac:picMkLst>
            <pc:docMk/>
            <pc:sldMk cId="3461129290" sldId="818"/>
            <ac:picMk id="1027" creationId="{0F3635C3-30D1-177F-0B52-1B1576E50410}"/>
          </ac:picMkLst>
        </pc:picChg>
      </pc:sldChg>
      <pc:sldChg chg="del">
        <pc:chgData name="João Pedro Dias Miranda" userId="f21074d2-5547-4d9d-97a2-bc15d30d1bb9" providerId="ADAL" clId="{D9896DDF-C931-4B95-921C-B37070CFFB23}" dt="2022-06-17T11:12:34.085" v="1314" actId="47"/>
        <pc:sldMkLst>
          <pc:docMk/>
          <pc:sldMk cId="4104069642" sldId="819"/>
        </pc:sldMkLst>
      </pc:sldChg>
      <pc:sldChg chg="del">
        <pc:chgData name="João Pedro Dias Miranda" userId="f21074d2-5547-4d9d-97a2-bc15d30d1bb9" providerId="ADAL" clId="{D9896DDF-C931-4B95-921C-B37070CFFB23}" dt="2022-06-17T11:23:19.099" v="1590" actId="47"/>
        <pc:sldMkLst>
          <pc:docMk/>
          <pc:sldMk cId="3671462167" sldId="821"/>
        </pc:sldMkLst>
      </pc:sldChg>
      <pc:sldChg chg="del">
        <pc:chgData name="João Pedro Dias Miranda" userId="f21074d2-5547-4d9d-97a2-bc15d30d1bb9" providerId="ADAL" clId="{D9896DDF-C931-4B95-921C-B37070CFFB23}" dt="2022-06-17T11:23:20.161" v="1592" actId="47"/>
        <pc:sldMkLst>
          <pc:docMk/>
          <pc:sldMk cId="620035297" sldId="824"/>
        </pc:sldMkLst>
      </pc:sldChg>
      <pc:sldChg chg="del">
        <pc:chgData name="João Pedro Dias Miranda" userId="f21074d2-5547-4d9d-97a2-bc15d30d1bb9" providerId="ADAL" clId="{D9896DDF-C931-4B95-921C-B37070CFFB23}" dt="2022-06-17T11:23:20.712" v="1593" actId="47"/>
        <pc:sldMkLst>
          <pc:docMk/>
          <pc:sldMk cId="2649573083" sldId="825"/>
        </pc:sldMkLst>
      </pc:sldChg>
      <pc:sldChg chg="del">
        <pc:chgData name="João Pedro Dias Miranda" userId="f21074d2-5547-4d9d-97a2-bc15d30d1bb9" providerId="ADAL" clId="{D9896DDF-C931-4B95-921C-B37070CFFB23}" dt="2022-06-17T11:23:22.842" v="1595" actId="47"/>
        <pc:sldMkLst>
          <pc:docMk/>
          <pc:sldMk cId="2244481421" sldId="826"/>
        </pc:sldMkLst>
      </pc:sldChg>
      <pc:sldChg chg="del">
        <pc:chgData name="João Pedro Dias Miranda" userId="f21074d2-5547-4d9d-97a2-bc15d30d1bb9" providerId="ADAL" clId="{D9896DDF-C931-4B95-921C-B37070CFFB23}" dt="2022-06-17T11:23:23.488" v="1596" actId="47"/>
        <pc:sldMkLst>
          <pc:docMk/>
          <pc:sldMk cId="97063774" sldId="827"/>
        </pc:sldMkLst>
      </pc:sldChg>
      <pc:sldChg chg="del">
        <pc:chgData name="João Pedro Dias Miranda" userId="f21074d2-5547-4d9d-97a2-bc15d30d1bb9" providerId="ADAL" clId="{D9896DDF-C931-4B95-921C-B37070CFFB23}" dt="2022-06-17T11:23:24.115" v="1597" actId="47"/>
        <pc:sldMkLst>
          <pc:docMk/>
          <pc:sldMk cId="2999128610" sldId="828"/>
        </pc:sldMkLst>
      </pc:sldChg>
      <pc:sldChg chg="del">
        <pc:chgData name="João Pedro Dias Miranda" userId="f21074d2-5547-4d9d-97a2-bc15d30d1bb9" providerId="ADAL" clId="{D9896DDF-C931-4B95-921C-B37070CFFB23}" dt="2022-06-17T11:23:24.702" v="1598" actId="47"/>
        <pc:sldMkLst>
          <pc:docMk/>
          <pc:sldMk cId="656834247" sldId="829"/>
        </pc:sldMkLst>
      </pc:sldChg>
      <pc:sldChg chg="del">
        <pc:chgData name="João Pedro Dias Miranda" userId="f21074d2-5547-4d9d-97a2-bc15d30d1bb9" providerId="ADAL" clId="{D9896DDF-C931-4B95-921C-B37070CFFB23}" dt="2022-06-17T11:12:33.590" v="1313" actId="47"/>
        <pc:sldMkLst>
          <pc:docMk/>
          <pc:sldMk cId="1914553772" sldId="830"/>
        </pc:sldMkLst>
      </pc:sldChg>
      <pc:sldChg chg="del">
        <pc:chgData name="João Pedro Dias Miranda" userId="f21074d2-5547-4d9d-97a2-bc15d30d1bb9" providerId="ADAL" clId="{D9896DDF-C931-4B95-921C-B37070CFFB23}" dt="2022-06-17T11:23:18.319" v="1589" actId="47"/>
        <pc:sldMkLst>
          <pc:docMk/>
          <pc:sldMk cId="755319430" sldId="831"/>
        </pc:sldMkLst>
      </pc:sldChg>
      <pc:sldChg chg="del">
        <pc:chgData name="João Pedro Dias Miranda" userId="f21074d2-5547-4d9d-97a2-bc15d30d1bb9" providerId="ADAL" clId="{D9896DDF-C931-4B95-921C-B37070CFFB23}" dt="2022-06-17T11:23:22.149" v="1594" actId="47"/>
        <pc:sldMkLst>
          <pc:docMk/>
          <pc:sldMk cId="94179634" sldId="832"/>
        </pc:sldMkLst>
      </pc:sldChg>
      <pc:sldChg chg="del">
        <pc:chgData name="João Pedro Dias Miranda" userId="f21074d2-5547-4d9d-97a2-bc15d30d1bb9" providerId="ADAL" clId="{D9896DDF-C931-4B95-921C-B37070CFFB23}" dt="2022-06-17T11:23:19.614" v="1591" actId="47"/>
        <pc:sldMkLst>
          <pc:docMk/>
          <pc:sldMk cId="3632191896" sldId="834"/>
        </pc:sldMkLst>
      </pc:sldChg>
      <pc:sldChg chg="addSp delSp modSp mod">
        <pc:chgData name="João Pedro Dias Miranda" userId="f21074d2-5547-4d9d-97a2-bc15d30d1bb9" providerId="ADAL" clId="{D9896DDF-C931-4B95-921C-B37070CFFB23}" dt="2022-06-17T10:39:59.113" v="331" actId="1076"/>
        <pc:sldMkLst>
          <pc:docMk/>
          <pc:sldMk cId="1948170916" sldId="835"/>
        </pc:sldMkLst>
        <pc:spChg chg="del mod">
          <ac:chgData name="João Pedro Dias Miranda" userId="f21074d2-5547-4d9d-97a2-bc15d30d1bb9" providerId="ADAL" clId="{D9896DDF-C931-4B95-921C-B37070CFFB23}" dt="2022-06-17T10:39:12.330" v="320" actId="478"/>
          <ac:spMkLst>
            <pc:docMk/>
            <pc:sldMk cId="1948170916" sldId="835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0:39:09.370" v="318" actId="14100"/>
          <ac:spMkLst>
            <pc:docMk/>
            <pc:sldMk cId="1948170916" sldId="835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17T10:39:22.488" v="321"/>
          <ac:spMkLst>
            <pc:docMk/>
            <pc:sldMk cId="1948170916" sldId="835"/>
            <ac:spMk id="7" creationId="{74955E4D-FE4E-9AE2-C616-DD41707D71C2}"/>
          </ac:spMkLst>
        </pc:spChg>
        <pc:picChg chg="add del mod">
          <ac:chgData name="João Pedro Dias Miranda" userId="f21074d2-5547-4d9d-97a2-bc15d30d1bb9" providerId="ADAL" clId="{D9896DDF-C931-4B95-921C-B37070CFFB23}" dt="2022-06-17T10:39:29.610" v="322" actId="478"/>
          <ac:picMkLst>
            <pc:docMk/>
            <pc:sldMk cId="1948170916" sldId="835"/>
            <ac:picMk id="8" creationId="{B0076AE5-1D2B-9CC3-F3AE-E852AC30930D}"/>
          </ac:picMkLst>
        </pc:picChg>
        <pc:picChg chg="add mod">
          <ac:chgData name="João Pedro Dias Miranda" userId="f21074d2-5547-4d9d-97a2-bc15d30d1bb9" providerId="ADAL" clId="{D9896DDF-C931-4B95-921C-B37070CFFB23}" dt="2022-06-17T10:39:59.113" v="331" actId="1076"/>
          <ac:picMkLst>
            <pc:docMk/>
            <pc:sldMk cId="1948170916" sldId="835"/>
            <ac:picMk id="9" creationId="{32F971A5-C69E-7E30-E921-44B20DE784EF}"/>
          </ac:picMkLst>
        </pc:picChg>
      </pc:sldChg>
      <pc:sldChg chg="del">
        <pc:chgData name="João Pedro Dias Miranda" userId="f21074d2-5547-4d9d-97a2-bc15d30d1bb9" providerId="ADAL" clId="{D9896DDF-C931-4B95-921C-B37070CFFB23}" dt="2022-06-17T10:51:51.119" v="888" actId="47"/>
        <pc:sldMkLst>
          <pc:docMk/>
          <pc:sldMk cId="3292851842" sldId="836"/>
        </pc:sldMkLst>
      </pc:sldChg>
      <pc:sldChg chg="add del">
        <pc:chgData name="João Pedro Dias Miranda" userId="f21074d2-5547-4d9d-97a2-bc15d30d1bb9" providerId="ADAL" clId="{D9896DDF-C931-4B95-921C-B37070CFFB23}" dt="2022-06-17T10:40:36.428" v="333" actId="47"/>
        <pc:sldMkLst>
          <pc:docMk/>
          <pc:sldMk cId="3390771891" sldId="837"/>
        </pc:sldMkLst>
      </pc:sldChg>
      <pc:sldChg chg="modSp add mod">
        <pc:chgData name="João Pedro Dias Miranda" userId="f21074d2-5547-4d9d-97a2-bc15d30d1bb9" providerId="ADAL" clId="{D9896DDF-C931-4B95-921C-B37070CFFB23}" dt="2022-06-17T10:42:06.791" v="351" actId="20577"/>
        <pc:sldMkLst>
          <pc:docMk/>
          <pc:sldMk cId="4279437130" sldId="837"/>
        </pc:sldMkLst>
        <pc:spChg chg="mod">
          <ac:chgData name="João Pedro Dias Miranda" userId="f21074d2-5547-4d9d-97a2-bc15d30d1bb9" providerId="ADAL" clId="{D9896DDF-C931-4B95-921C-B37070CFFB23}" dt="2022-06-17T10:41:03.647" v="344" actId="14100"/>
          <ac:spMkLst>
            <pc:docMk/>
            <pc:sldMk cId="4279437130" sldId="837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0:42:06.791" v="351" actId="20577"/>
          <ac:spMkLst>
            <pc:docMk/>
            <pc:sldMk cId="4279437130" sldId="837"/>
            <ac:spMk id="7" creationId="{71063045-481F-48CD-8825-636CCCDE69FA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9:10:46.503" v="3429" actId="27636"/>
        <pc:sldMkLst>
          <pc:docMk/>
          <pc:sldMk cId="3445502708" sldId="838"/>
        </pc:sldMkLst>
        <pc:spChg chg="mod">
          <ac:chgData name="João Pedro Dias Miranda" userId="f21074d2-5547-4d9d-97a2-bc15d30d1bb9" providerId="ADAL" clId="{D9896DDF-C931-4B95-921C-B37070CFFB23}" dt="2022-06-17T10:43:28.890" v="353" actId="14100"/>
          <ac:spMkLst>
            <pc:docMk/>
            <pc:sldMk cId="3445502708" sldId="838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21T09:10:46.503" v="3429" actId="27636"/>
          <ac:spMkLst>
            <pc:docMk/>
            <pc:sldMk cId="3445502708" sldId="838"/>
            <ac:spMk id="7" creationId="{71063045-481F-48CD-8825-636CCCDE69FA}"/>
          </ac:spMkLst>
        </pc:spChg>
        <pc:spChg chg="mod">
          <ac:chgData name="João Pedro Dias Miranda" userId="f21074d2-5547-4d9d-97a2-bc15d30d1bb9" providerId="ADAL" clId="{D9896DDF-C931-4B95-921C-B37070CFFB23}" dt="2022-06-21T09:10:42.010" v="3427" actId="255"/>
          <ac:spMkLst>
            <pc:docMk/>
            <pc:sldMk cId="3445502708" sldId="838"/>
            <ac:spMk id="11" creationId="{DBD194F4-A543-A644-C711-27AD14DD9DA5}"/>
          </ac:spMkLst>
        </pc:spChg>
        <pc:spChg chg="add del mod">
          <ac:chgData name="João Pedro Dias Miranda" userId="f21074d2-5547-4d9d-97a2-bc15d30d1bb9" providerId="ADAL" clId="{D9896DDF-C931-4B95-921C-B37070CFFB23}" dt="2022-06-21T08:44:57.418" v="3050" actId="478"/>
          <ac:spMkLst>
            <pc:docMk/>
            <pc:sldMk cId="3445502708" sldId="838"/>
            <ac:spMk id="12" creationId="{6F480EC0-2D3D-E191-B15F-6AFFCE2B2C0C}"/>
          </ac:spMkLst>
        </pc:spChg>
        <pc:spChg chg="add mod">
          <ac:chgData name="João Pedro Dias Miranda" userId="f21074d2-5547-4d9d-97a2-bc15d30d1bb9" providerId="ADAL" clId="{D9896DDF-C931-4B95-921C-B37070CFFB23}" dt="2022-06-21T08:45:22.513" v="3053" actId="1076"/>
          <ac:spMkLst>
            <pc:docMk/>
            <pc:sldMk cId="3445502708" sldId="838"/>
            <ac:spMk id="13" creationId="{FF02BC9B-AD4C-BD4B-61AB-2ADCAE9D27E8}"/>
          </ac:spMkLst>
        </pc:spChg>
        <pc:spChg chg="add mod">
          <ac:chgData name="João Pedro Dias Miranda" userId="f21074d2-5547-4d9d-97a2-bc15d30d1bb9" providerId="ADAL" clId="{D9896DDF-C931-4B95-921C-B37070CFFB23}" dt="2022-06-21T08:47:36.272" v="3075" actId="1076"/>
          <ac:spMkLst>
            <pc:docMk/>
            <pc:sldMk cId="3445502708" sldId="838"/>
            <ac:spMk id="14" creationId="{E9017C8B-E4BF-6E7C-33FE-2AC0F629CC6B}"/>
          </ac:spMkLst>
        </pc:spChg>
        <pc:picChg chg="add mod">
          <ac:chgData name="João Pedro Dias Miranda" userId="f21074d2-5547-4d9d-97a2-bc15d30d1bb9" providerId="ADAL" clId="{D9896DDF-C931-4B95-921C-B37070CFFB23}" dt="2022-06-17T10:47:57.917" v="632" actId="1076"/>
          <ac:picMkLst>
            <pc:docMk/>
            <pc:sldMk cId="3445502708" sldId="838"/>
            <ac:picMk id="8" creationId="{970450EF-B362-CEC7-1361-2982379D42C1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22:21.726" v="2882" actId="1076"/>
        <pc:sldMkLst>
          <pc:docMk/>
          <pc:sldMk cId="3161631845" sldId="839"/>
        </pc:sldMkLst>
        <pc:spChg chg="mod">
          <ac:chgData name="João Pedro Dias Miranda" userId="f21074d2-5547-4d9d-97a2-bc15d30d1bb9" providerId="ADAL" clId="{D9896DDF-C931-4B95-921C-B37070CFFB23}" dt="2022-06-17T10:59:57.154" v="1119" actId="14100"/>
          <ac:spMkLst>
            <pc:docMk/>
            <pc:sldMk cId="3161631845" sldId="839"/>
            <ac:spMk id="10" creationId="{9D149451-62FA-4E6C-8FFF-B32330D0A10F}"/>
          </ac:spMkLst>
        </pc:spChg>
        <pc:spChg chg="add del">
          <ac:chgData name="João Pedro Dias Miranda" userId="f21074d2-5547-4d9d-97a2-bc15d30d1bb9" providerId="ADAL" clId="{D9896DDF-C931-4B95-921C-B37070CFFB23}" dt="2022-06-17T11:13:45.537" v="1340" actId="22"/>
          <ac:spMkLst>
            <pc:docMk/>
            <pc:sldMk cId="3161631845" sldId="839"/>
            <ac:spMk id="11" creationId="{F0CE9791-A95C-E04F-5F07-7B38885BC2A8}"/>
          </ac:spMkLst>
        </pc:spChg>
        <pc:spChg chg="mod">
          <ac:chgData name="João Pedro Dias Miranda" userId="f21074d2-5547-4d9d-97a2-bc15d30d1bb9" providerId="ADAL" clId="{D9896DDF-C931-4B95-921C-B37070CFFB23}" dt="2022-06-17T10:59:42.564" v="1117" actId="6549"/>
          <ac:spMkLst>
            <pc:docMk/>
            <pc:sldMk cId="3161631845" sldId="839"/>
            <ac:spMk id="12" creationId="{AD10254E-9652-37DA-7EC0-93E9243401AA}"/>
          </ac:spMkLst>
        </pc:spChg>
        <pc:graphicFrameChg chg="del">
          <ac:chgData name="João Pedro Dias Miranda" userId="f21074d2-5547-4d9d-97a2-bc15d30d1bb9" providerId="ADAL" clId="{D9896DDF-C931-4B95-921C-B37070CFFB23}" dt="2022-06-17T10:59:40.249" v="1116" actId="478"/>
          <ac:graphicFrameMkLst>
            <pc:docMk/>
            <pc:sldMk cId="3161631845" sldId="839"/>
            <ac:graphicFrameMk id="13" creationId="{167C3A6A-5165-A29A-46C2-3575CE9CE31E}"/>
          </ac:graphicFrameMkLst>
        </pc:graphicFrameChg>
        <pc:picChg chg="add del mod">
          <ac:chgData name="João Pedro Dias Miranda" userId="f21074d2-5547-4d9d-97a2-bc15d30d1bb9" providerId="ADAL" clId="{D9896DDF-C931-4B95-921C-B37070CFFB23}" dt="2022-06-21T08:22:03.207" v="2876" actId="478"/>
          <ac:picMkLst>
            <pc:docMk/>
            <pc:sldMk cId="3161631845" sldId="839"/>
            <ac:picMk id="8" creationId="{15F84659-23EA-3487-9059-2FA9F8F7367C}"/>
          </ac:picMkLst>
        </pc:picChg>
        <pc:picChg chg="add mod">
          <ac:chgData name="João Pedro Dias Miranda" userId="f21074d2-5547-4d9d-97a2-bc15d30d1bb9" providerId="ADAL" clId="{D9896DDF-C931-4B95-921C-B37070CFFB23}" dt="2022-06-21T08:22:21.726" v="2882" actId="1076"/>
          <ac:picMkLst>
            <pc:docMk/>
            <pc:sldMk cId="3161631845" sldId="839"/>
            <ac:picMk id="9" creationId="{67CB5BD8-C02F-3180-6E3D-980E092C202B}"/>
          </ac:picMkLst>
        </pc:picChg>
        <pc:picChg chg="add mod">
          <ac:chgData name="João Pedro Dias Miranda" userId="f21074d2-5547-4d9d-97a2-bc15d30d1bb9" providerId="ADAL" clId="{D9896DDF-C931-4B95-921C-B37070CFFB23}" dt="2022-06-21T08:22:17.893" v="2881" actId="1076"/>
          <ac:picMkLst>
            <pc:docMk/>
            <pc:sldMk cId="3161631845" sldId="839"/>
            <ac:picMk id="11" creationId="{2B6CC11D-924E-27BB-A9FC-A8A0F9216E05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2:06.311" v="2895" actId="1076"/>
        <pc:sldMkLst>
          <pc:docMk/>
          <pc:sldMk cId="1789518334" sldId="840"/>
        </pc:sldMkLst>
        <pc:spChg chg="mod">
          <ac:chgData name="João Pedro Dias Miranda" userId="f21074d2-5547-4d9d-97a2-bc15d30d1bb9" providerId="ADAL" clId="{D9896DDF-C931-4B95-921C-B37070CFFB23}" dt="2022-06-17T11:06:47.849" v="1205" actId="14100"/>
          <ac:spMkLst>
            <pc:docMk/>
            <pc:sldMk cId="1789518334" sldId="840"/>
            <ac:spMk id="10" creationId="{9D149451-62FA-4E6C-8FFF-B32330D0A10F}"/>
          </ac:spMkLst>
        </pc:spChg>
        <pc:picChg chg="del">
          <ac:chgData name="João Pedro Dias Miranda" userId="f21074d2-5547-4d9d-97a2-bc15d30d1bb9" providerId="ADAL" clId="{D9896DDF-C931-4B95-921C-B37070CFFB23}" dt="2022-06-17T11:03:53.623" v="1148" actId="478"/>
          <ac:picMkLst>
            <pc:docMk/>
            <pc:sldMk cId="1789518334" sldId="840"/>
            <ac:picMk id="8" creationId="{15F84659-23EA-3487-9059-2FA9F8F7367C}"/>
          </ac:picMkLst>
        </pc:picChg>
        <pc:picChg chg="add mod">
          <ac:chgData name="João Pedro Dias Miranda" userId="f21074d2-5547-4d9d-97a2-bc15d30d1bb9" providerId="ADAL" clId="{D9896DDF-C931-4B95-921C-B37070CFFB23}" dt="2022-06-21T08:32:06.311" v="2895" actId="1076"/>
          <ac:picMkLst>
            <pc:docMk/>
            <pc:sldMk cId="1789518334" sldId="840"/>
            <ac:picMk id="8" creationId="{D37C7B63-5E29-28BF-A452-5D47FE8C9322}"/>
          </ac:picMkLst>
        </pc:picChg>
        <pc:picChg chg="del">
          <ac:chgData name="João Pedro Dias Miranda" userId="f21074d2-5547-4d9d-97a2-bc15d30d1bb9" providerId="ADAL" clId="{D9896DDF-C931-4B95-921C-B37070CFFB23}" dt="2022-06-17T11:03:54.047" v="1149" actId="478"/>
          <ac:picMkLst>
            <pc:docMk/>
            <pc:sldMk cId="1789518334" sldId="840"/>
            <ac:picMk id="9" creationId="{67CB5BD8-C02F-3180-6E3D-980E092C202B}"/>
          </ac:picMkLst>
        </pc:picChg>
        <pc:picChg chg="add del mod">
          <ac:chgData name="João Pedro Dias Miranda" userId="f21074d2-5547-4d9d-97a2-bc15d30d1bb9" providerId="ADAL" clId="{D9896DDF-C931-4B95-921C-B37070CFFB23}" dt="2022-06-21T08:23:28.284" v="2889" actId="478"/>
          <ac:picMkLst>
            <pc:docMk/>
            <pc:sldMk cId="1789518334" sldId="840"/>
            <ac:picMk id="11" creationId="{DDC75D8C-CAB9-F5D7-22D1-7B4C1C8D2227}"/>
          </ac:picMkLst>
        </pc:picChg>
        <pc:picChg chg="add del mod">
          <ac:chgData name="João Pedro Dias Miranda" userId="f21074d2-5547-4d9d-97a2-bc15d30d1bb9" providerId="ADAL" clId="{D9896DDF-C931-4B95-921C-B37070CFFB23}" dt="2022-06-17T11:05:18.744" v="1176" actId="478"/>
          <ac:picMkLst>
            <pc:docMk/>
            <pc:sldMk cId="1789518334" sldId="840"/>
            <ac:picMk id="13" creationId="{BA821A53-6782-7A22-3E3A-B4F0EB1037C2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2:18.813" v="2896" actId="14100"/>
        <pc:sldMkLst>
          <pc:docMk/>
          <pc:sldMk cId="1897029533" sldId="841"/>
        </pc:sldMkLst>
        <pc:picChg chg="add mod">
          <ac:chgData name="João Pedro Dias Miranda" userId="f21074d2-5547-4d9d-97a2-bc15d30d1bb9" providerId="ADAL" clId="{D9896DDF-C931-4B95-921C-B37070CFFB23}" dt="2022-06-17T11:06:10.807" v="1198" actId="1076"/>
          <ac:picMkLst>
            <pc:docMk/>
            <pc:sldMk cId="1897029533" sldId="841"/>
            <ac:picMk id="8" creationId="{67AE9E8C-2BA8-97F3-B5BE-085420695E40}"/>
          </ac:picMkLst>
        </pc:picChg>
        <pc:picChg chg="add mod">
          <ac:chgData name="João Pedro Dias Miranda" userId="f21074d2-5547-4d9d-97a2-bc15d30d1bb9" providerId="ADAL" clId="{D9896DDF-C931-4B95-921C-B37070CFFB23}" dt="2022-06-21T08:32:18.813" v="2896" actId="14100"/>
          <ac:picMkLst>
            <pc:docMk/>
            <pc:sldMk cId="1897029533" sldId="841"/>
            <ac:picMk id="9" creationId="{1149EBC5-5C6D-ED81-8B78-2B16F414F988}"/>
          </ac:picMkLst>
        </pc:picChg>
        <pc:picChg chg="del">
          <ac:chgData name="João Pedro Dias Miranda" userId="f21074d2-5547-4d9d-97a2-bc15d30d1bb9" providerId="ADAL" clId="{D9896DDF-C931-4B95-921C-B37070CFFB23}" dt="2022-06-17T11:05:34.361" v="1184" actId="478"/>
          <ac:picMkLst>
            <pc:docMk/>
            <pc:sldMk cId="1897029533" sldId="841"/>
            <ac:picMk id="11" creationId="{DDC75D8C-CAB9-F5D7-22D1-7B4C1C8D2227}"/>
          </ac:picMkLst>
        </pc:picChg>
      </pc:sldChg>
      <pc:sldChg chg="add del">
        <pc:chgData name="João Pedro Dias Miranda" userId="f21074d2-5547-4d9d-97a2-bc15d30d1bb9" providerId="ADAL" clId="{D9896DDF-C931-4B95-921C-B37070CFFB23}" dt="2022-06-17T11:05:00.146" v="1169" actId="47"/>
        <pc:sldMkLst>
          <pc:docMk/>
          <pc:sldMk cId="3967561509" sldId="841"/>
        </pc:sldMkLst>
      </pc:sldChg>
      <pc:sldChg chg="addSp delSp modSp add mod">
        <pc:chgData name="João Pedro Dias Miranda" userId="f21074d2-5547-4d9d-97a2-bc15d30d1bb9" providerId="ADAL" clId="{D9896DDF-C931-4B95-921C-B37070CFFB23}" dt="2022-06-17T11:10:29.860" v="1267" actId="1076"/>
        <pc:sldMkLst>
          <pc:docMk/>
          <pc:sldMk cId="3017088930" sldId="842"/>
        </pc:sldMkLst>
        <pc:spChg chg="mod">
          <ac:chgData name="João Pedro Dias Miranda" userId="f21074d2-5547-4d9d-97a2-bc15d30d1bb9" providerId="ADAL" clId="{D9896DDF-C931-4B95-921C-B37070CFFB23}" dt="2022-06-17T11:08:54.232" v="1234" actId="14100"/>
          <ac:spMkLst>
            <pc:docMk/>
            <pc:sldMk cId="3017088930" sldId="842"/>
            <ac:spMk id="10" creationId="{9D149451-62FA-4E6C-8FFF-B32330D0A10F}"/>
          </ac:spMkLst>
        </pc:spChg>
        <pc:spChg chg="add del mod">
          <ac:chgData name="João Pedro Dias Miranda" userId="f21074d2-5547-4d9d-97a2-bc15d30d1bb9" providerId="ADAL" clId="{D9896DDF-C931-4B95-921C-B37070CFFB23}" dt="2022-06-17T11:10:07.570" v="1262" actId="14100"/>
          <ac:spMkLst>
            <pc:docMk/>
            <pc:sldMk cId="3017088930" sldId="842"/>
            <ac:spMk id="11" creationId="{18866EC5-2D74-B41D-16C7-8D06DF0E6C34}"/>
          </ac:spMkLst>
        </pc:spChg>
        <pc:spChg chg="add del mod">
          <ac:chgData name="João Pedro Dias Miranda" userId="f21074d2-5547-4d9d-97a2-bc15d30d1bb9" providerId="ADAL" clId="{D9896DDF-C931-4B95-921C-B37070CFFB23}" dt="2022-06-17T11:09:40.180" v="1248"/>
          <ac:spMkLst>
            <pc:docMk/>
            <pc:sldMk cId="3017088930" sldId="842"/>
            <ac:spMk id="13" creationId="{54B9E458-51CC-9224-C24B-819662C8DA09}"/>
          </ac:spMkLst>
        </pc:spChg>
        <pc:picChg chg="add del">
          <ac:chgData name="João Pedro Dias Miranda" userId="f21074d2-5547-4d9d-97a2-bc15d30d1bb9" providerId="ADAL" clId="{D9896DDF-C931-4B95-921C-B37070CFFB23}" dt="2022-06-17T11:09:28.603" v="1239" actId="22"/>
          <ac:picMkLst>
            <pc:docMk/>
            <pc:sldMk cId="3017088930" sldId="842"/>
            <ac:picMk id="5" creationId="{ABE64ED5-E904-2F5A-7454-7ACBABAD941B}"/>
          </ac:picMkLst>
        </pc:picChg>
        <pc:picChg chg="add del">
          <ac:chgData name="João Pedro Dias Miranda" userId="f21074d2-5547-4d9d-97a2-bc15d30d1bb9" providerId="ADAL" clId="{D9896DDF-C931-4B95-921C-B37070CFFB23}" dt="2022-06-17T11:09:33.546" v="1243"/>
          <ac:picMkLst>
            <pc:docMk/>
            <pc:sldMk cId="3017088930" sldId="842"/>
            <ac:picMk id="7" creationId="{38DF03B2-E305-6229-8075-EC550FF974A5}"/>
          </ac:picMkLst>
        </pc:picChg>
        <pc:picChg chg="del">
          <ac:chgData name="João Pedro Dias Miranda" userId="f21074d2-5547-4d9d-97a2-bc15d30d1bb9" providerId="ADAL" clId="{D9896DDF-C931-4B95-921C-B37070CFFB23}" dt="2022-06-17T11:06:29.368" v="1202" actId="478"/>
          <ac:picMkLst>
            <pc:docMk/>
            <pc:sldMk cId="3017088930" sldId="842"/>
            <ac:picMk id="8" creationId="{67AE9E8C-2BA8-97F3-B5BE-085420695E40}"/>
          </ac:picMkLst>
        </pc:picChg>
        <pc:picChg chg="del">
          <ac:chgData name="João Pedro Dias Miranda" userId="f21074d2-5547-4d9d-97a2-bc15d30d1bb9" providerId="ADAL" clId="{D9896DDF-C931-4B95-921C-B37070CFFB23}" dt="2022-06-17T11:06:29.752" v="1203" actId="478"/>
          <ac:picMkLst>
            <pc:docMk/>
            <pc:sldMk cId="3017088930" sldId="842"/>
            <ac:picMk id="9" creationId="{1149EBC5-5C6D-ED81-8B78-2B16F414F988}"/>
          </ac:picMkLst>
        </pc:picChg>
        <pc:picChg chg="add mod">
          <ac:chgData name="João Pedro Dias Miranda" userId="f21074d2-5547-4d9d-97a2-bc15d30d1bb9" providerId="ADAL" clId="{D9896DDF-C931-4B95-921C-B37070CFFB23}" dt="2022-06-17T11:10:29.860" v="1267" actId="1076"/>
          <ac:picMkLst>
            <pc:docMk/>
            <pc:sldMk cId="3017088930" sldId="842"/>
            <ac:picMk id="14" creationId="{D3C1C642-3281-0E30-9AFF-B89614B5F45F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23:11.069" v="2888" actId="1076"/>
        <pc:sldMkLst>
          <pc:docMk/>
          <pc:sldMk cId="1888543735" sldId="843"/>
        </pc:sldMkLst>
        <pc:spChg chg="mod">
          <ac:chgData name="João Pedro Dias Miranda" userId="f21074d2-5547-4d9d-97a2-bc15d30d1bb9" providerId="ADAL" clId="{D9896DDF-C931-4B95-921C-B37070CFFB23}" dt="2022-06-17T11:07:03.955" v="1208" actId="14100"/>
          <ac:spMkLst>
            <pc:docMk/>
            <pc:sldMk cId="1888543735" sldId="843"/>
            <ac:spMk id="10" creationId="{9D149451-62FA-4E6C-8FFF-B32330D0A10F}"/>
          </ac:spMkLst>
        </pc:spChg>
        <pc:picChg chg="add del mod">
          <ac:chgData name="João Pedro Dias Miranda" userId="f21074d2-5547-4d9d-97a2-bc15d30d1bb9" providerId="ADAL" clId="{D9896DDF-C931-4B95-921C-B37070CFFB23}" dt="2022-06-21T08:22:46.875" v="2883" actId="478"/>
          <ac:picMkLst>
            <pc:docMk/>
            <pc:sldMk cId="1888543735" sldId="843"/>
            <ac:picMk id="8" creationId="{1F936459-FC1C-2E31-16F5-50CACCE7FDE0}"/>
          </ac:picMkLst>
        </pc:picChg>
        <pc:picChg chg="add mod">
          <ac:chgData name="João Pedro Dias Miranda" userId="f21074d2-5547-4d9d-97a2-bc15d30d1bb9" providerId="ADAL" clId="{D9896DDF-C931-4B95-921C-B37070CFFB23}" dt="2022-06-21T08:23:11.069" v="2888" actId="1076"/>
          <ac:picMkLst>
            <pc:docMk/>
            <pc:sldMk cId="1888543735" sldId="843"/>
            <ac:picMk id="9" creationId="{6E007023-1762-A3A7-3A7B-712D9DF4B1FA}"/>
          </ac:picMkLst>
        </pc:picChg>
        <pc:picChg chg="del mod">
          <ac:chgData name="João Pedro Dias Miranda" userId="f21074d2-5547-4d9d-97a2-bc15d30d1bb9" providerId="ADAL" clId="{D9896DDF-C931-4B95-921C-B37070CFFB23}" dt="2022-06-17T11:07:04.815" v="1210" actId="478"/>
          <ac:picMkLst>
            <pc:docMk/>
            <pc:sldMk cId="1888543735" sldId="843"/>
            <ac:picMk id="11" creationId="{DDC75D8C-CAB9-F5D7-22D1-7B4C1C8D2227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9:49:30.718" v="3673" actId="1076"/>
        <pc:sldMkLst>
          <pc:docMk/>
          <pc:sldMk cId="2968565902" sldId="844"/>
        </pc:sldMkLst>
        <pc:picChg chg="del">
          <ac:chgData name="João Pedro Dias Miranda" userId="f21074d2-5547-4d9d-97a2-bc15d30d1bb9" providerId="ADAL" clId="{D9896DDF-C931-4B95-921C-B37070CFFB23}" dt="2022-06-17T11:07:23.351" v="1216" actId="478"/>
          <ac:picMkLst>
            <pc:docMk/>
            <pc:sldMk cId="2968565902" sldId="844"/>
            <ac:picMk id="8" creationId="{1F936459-FC1C-2E31-16F5-50CACCE7FDE0}"/>
          </ac:picMkLst>
        </pc:picChg>
        <pc:picChg chg="add mod">
          <ac:chgData name="João Pedro Dias Miranda" userId="f21074d2-5547-4d9d-97a2-bc15d30d1bb9" providerId="ADAL" clId="{D9896DDF-C931-4B95-921C-B37070CFFB23}" dt="2022-06-17T11:08:32.855" v="1230" actId="1076"/>
          <ac:picMkLst>
            <pc:docMk/>
            <pc:sldMk cId="2968565902" sldId="844"/>
            <ac:picMk id="9" creationId="{C93CC3E8-F08B-BCD7-2E8E-59895A635D4E}"/>
          </ac:picMkLst>
        </pc:picChg>
        <pc:picChg chg="add mod">
          <ac:chgData name="João Pedro Dias Miranda" userId="f21074d2-5547-4d9d-97a2-bc15d30d1bb9" providerId="ADAL" clId="{D9896DDF-C931-4B95-921C-B37070CFFB23}" dt="2022-06-21T09:49:30.718" v="3673" actId="1076"/>
          <ac:picMkLst>
            <pc:docMk/>
            <pc:sldMk cId="2968565902" sldId="844"/>
            <ac:picMk id="11" creationId="{BE6AE356-1620-147B-968F-8A7D49745786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21T08:21:39.061" v="2875" actId="20577"/>
        <pc:sldMkLst>
          <pc:docMk/>
          <pc:sldMk cId="578911847" sldId="845"/>
        </pc:sldMkLst>
        <pc:spChg chg="mod">
          <ac:chgData name="João Pedro Dias Miranda" userId="f21074d2-5547-4d9d-97a2-bc15d30d1bb9" providerId="ADAL" clId="{D9896DDF-C931-4B95-921C-B37070CFFB23}" dt="2022-06-21T08:21:39.061" v="2875" actId="20577"/>
          <ac:spMkLst>
            <pc:docMk/>
            <pc:sldMk cId="578911847" sldId="845"/>
            <ac:spMk id="6" creationId="{37A3F5A2-D267-4920-93BE-AF1E445BB0F2}"/>
          </ac:spMkLst>
        </pc:spChg>
      </pc:sldChg>
      <pc:sldChg chg="modSp add mod ord">
        <pc:chgData name="João Pedro Dias Miranda" userId="f21074d2-5547-4d9d-97a2-bc15d30d1bb9" providerId="ADAL" clId="{D9896DDF-C931-4B95-921C-B37070CFFB23}" dt="2022-06-17T11:24:58.318" v="1633" actId="1076"/>
        <pc:sldMkLst>
          <pc:docMk/>
          <pc:sldMk cId="1635193524" sldId="846"/>
        </pc:sldMkLst>
        <pc:spChg chg="mod">
          <ac:chgData name="João Pedro Dias Miranda" userId="f21074d2-5547-4d9d-97a2-bc15d30d1bb9" providerId="ADAL" clId="{D9896DDF-C931-4B95-921C-B37070CFFB23}" dt="2022-06-17T11:24:58.318" v="1633" actId="1076"/>
          <ac:spMkLst>
            <pc:docMk/>
            <pc:sldMk cId="1635193524" sldId="846"/>
            <ac:spMk id="6" creationId="{37A3F5A2-D267-4920-93BE-AF1E445BB0F2}"/>
          </ac:spMkLst>
        </pc:spChg>
      </pc:sldChg>
      <pc:sldChg chg="modSp add mod ord">
        <pc:chgData name="João Pedro Dias Miranda" userId="f21074d2-5547-4d9d-97a2-bc15d30d1bb9" providerId="ADAL" clId="{D9896DDF-C931-4B95-921C-B37070CFFB23}" dt="2022-06-21T08:32:42.373" v="2897" actId="1076"/>
        <pc:sldMkLst>
          <pc:docMk/>
          <pc:sldMk cId="1112206067" sldId="847"/>
        </pc:sldMkLst>
        <pc:spChg chg="mod">
          <ac:chgData name="João Pedro Dias Miranda" userId="f21074d2-5547-4d9d-97a2-bc15d30d1bb9" providerId="ADAL" clId="{D9896DDF-C931-4B95-921C-B37070CFFB23}" dt="2022-06-21T08:32:42.373" v="2897" actId="1076"/>
          <ac:spMkLst>
            <pc:docMk/>
            <pc:sldMk cId="1112206067" sldId="847"/>
            <ac:spMk id="6" creationId="{37A3F5A2-D267-4920-93BE-AF1E445BB0F2}"/>
          </ac:spMkLst>
        </pc:spChg>
      </pc:sldChg>
      <pc:sldChg chg="modSp add mod">
        <pc:chgData name="João Pedro Dias Miranda" userId="f21074d2-5547-4d9d-97a2-bc15d30d1bb9" providerId="ADAL" clId="{D9896DDF-C931-4B95-921C-B37070CFFB23}" dt="2022-06-17T11:25:16.206" v="1638" actId="1076"/>
        <pc:sldMkLst>
          <pc:docMk/>
          <pc:sldMk cId="3685933996" sldId="848"/>
        </pc:sldMkLst>
        <pc:spChg chg="mod">
          <ac:chgData name="João Pedro Dias Miranda" userId="f21074d2-5547-4d9d-97a2-bc15d30d1bb9" providerId="ADAL" clId="{D9896DDF-C931-4B95-921C-B37070CFFB23}" dt="2022-06-17T11:25:16.206" v="1638" actId="1076"/>
          <ac:spMkLst>
            <pc:docMk/>
            <pc:sldMk cId="3685933996" sldId="848"/>
            <ac:spMk id="6" creationId="{37A3F5A2-D267-4920-93BE-AF1E445BB0F2}"/>
          </ac:spMkLst>
        </pc:spChg>
      </pc:sldChg>
      <pc:sldChg chg="delSp add del mod">
        <pc:chgData name="João Pedro Dias Miranda" userId="f21074d2-5547-4d9d-97a2-bc15d30d1bb9" providerId="ADAL" clId="{D9896DDF-C931-4B95-921C-B37070CFFB23}" dt="2022-06-17T11:22:46.672" v="1586" actId="47"/>
        <pc:sldMkLst>
          <pc:docMk/>
          <pc:sldMk cId="3141358935" sldId="849"/>
        </pc:sldMkLst>
        <pc:picChg chg="del">
          <ac:chgData name="João Pedro Dias Miranda" userId="f21074d2-5547-4d9d-97a2-bc15d30d1bb9" providerId="ADAL" clId="{D9896DDF-C931-4B95-921C-B37070CFFB23}" dt="2022-06-17T11:16:23.319" v="1391" actId="478"/>
          <ac:picMkLst>
            <pc:docMk/>
            <pc:sldMk cId="3141358935" sldId="849"/>
            <ac:picMk id="7" creationId="{030CEDB5-B29C-EBF2-5BDA-2B9DC73B06B4}"/>
          </ac:picMkLst>
        </pc:picChg>
        <pc:picChg chg="del">
          <ac:chgData name="João Pedro Dias Miranda" userId="f21074d2-5547-4d9d-97a2-bc15d30d1bb9" providerId="ADAL" clId="{D9896DDF-C931-4B95-921C-B37070CFFB23}" dt="2022-06-17T11:16:23.726" v="1392" actId="478"/>
          <ac:picMkLst>
            <pc:docMk/>
            <pc:sldMk cId="3141358935" sldId="849"/>
            <ac:picMk id="9" creationId="{8E3D1401-945D-E8C6-D857-55439734FAD2}"/>
          </ac:picMkLst>
        </pc:picChg>
      </pc:sldChg>
      <pc:sldChg chg="add del">
        <pc:chgData name="João Pedro Dias Miranda" userId="f21074d2-5547-4d9d-97a2-bc15d30d1bb9" providerId="ADAL" clId="{D9896DDF-C931-4B95-921C-B37070CFFB23}" dt="2022-06-17T11:17:14.998" v="1442" actId="2890"/>
        <pc:sldMkLst>
          <pc:docMk/>
          <pc:sldMk cId="60180878" sldId="850"/>
        </pc:sldMkLst>
      </pc:sldChg>
      <pc:sldChg chg="addSp delSp modSp add mod">
        <pc:chgData name="João Pedro Dias Miranda" userId="f21074d2-5547-4d9d-97a2-bc15d30d1bb9" providerId="ADAL" clId="{D9896DDF-C931-4B95-921C-B37070CFFB23}" dt="2022-06-17T11:22:08.322" v="1555" actId="1076"/>
        <pc:sldMkLst>
          <pc:docMk/>
          <pc:sldMk cId="3605232727" sldId="850"/>
        </pc:sldMkLst>
        <pc:spChg chg="mod">
          <ac:chgData name="João Pedro Dias Miranda" userId="f21074d2-5547-4d9d-97a2-bc15d30d1bb9" providerId="ADAL" clId="{D9896DDF-C931-4B95-921C-B37070CFFB23}" dt="2022-06-17T11:21:48.489" v="1550" actId="14100"/>
          <ac:spMkLst>
            <pc:docMk/>
            <pc:sldMk cId="3605232727" sldId="850"/>
            <ac:spMk id="5" creationId="{00000000-0000-0000-0000-000000000000}"/>
          </ac:spMkLst>
        </pc:spChg>
        <pc:spChg chg="add del mod">
          <ac:chgData name="João Pedro Dias Miranda" userId="f21074d2-5547-4d9d-97a2-bc15d30d1bb9" providerId="ADAL" clId="{D9896DDF-C931-4B95-921C-B37070CFFB23}" dt="2022-06-17T11:21:51.936" v="1551" actId="478"/>
          <ac:spMkLst>
            <pc:docMk/>
            <pc:sldMk cId="3605232727" sldId="850"/>
            <ac:spMk id="10" creationId="{D34DFD20-729F-18C0-372E-925EFD1C2569}"/>
          </ac:spMkLst>
        </pc:spChg>
        <pc:picChg chg="del">
          <ac:chgData name="João Pedro Dias Miranda" userId="f21074d2-5547-4d9d-97a2-bc15d30d1bb9" providerId="ADAL" clId="{D9896DDF-C931-4B95-921C-B37070CFFB23}" dt="2022-06-17T11:17:28.199" v="1458" actId="478"/>
          <ac:picMkLst>
            <pc:docMk/>
            <pc:sldMk cId="3605232727" sldId="850"/>
            <ac:picMk id="7" creationId="{030CEDB5-B29C-EBF2-5BDA-2B9DC73B06B4}"/>
          </ac:picMkLst>
        </pc:picChg>
        <pc:picChg chg="add del mod">
          <ac:chgData name="João Pedro Dias Miranda" userId="f21074d2-5547-4d9d-97a2-bc15d30d1bb9" providerId="ADAL" clId="{D9896DDF-C931-4B95-921C-B37070CFFB23}" dt="2022-06-17T11:19:35.910" v="1513" actId="21"/>
          <ac:picMkLst>
            <pc:docMk/>
            <pc:sldMk cId="3605232727" sldId="850"/>
            <ac:picMk id="8" creationId="{F915B56F-0D91-905B-E974-AAA499D64B75}"/>
          </ac:picMkLst>
        </pc:picChg>
        <pc:picChg chg="del">
          <ac:chgData name="João Pedro Dias Miranda" userId="f21074d2-5547-4d9d-97a2-bc15d30d1bb9" providerId="ADAL" clId="{D9896DDF-C931-4B95-921C-B37070CFFB23}" dt="2022-06-17T11:17:28.537" v="1459" actId="478"/>
          <ac:picMkLst>
            <pc:docMk/>
            <pc:sldMk cId="3605232727" sldId="850"/>
            <ac:picMk id="9" creationId="{8E3D1401-945D-E8C6-D857-55439734FAD2}"/>
          </ac:picMkLst>
        </pc:picChg>
        <pc:picChg chg="add mod">
          <ac:chgData name="João Pedro Dias Miranda" userId="f21074d2-5547-4d9d-97a2-bc15d30d1bb9" providerId="ADAL" clId="{D9896DDF-C931-4B95-921C-B37070CFFB23}" dt="2022-06-17T11:22:08.322" v="1555" actId="1076"/>
          <ac:picMkLst>
            <pc:docMk/>
            <pc:sldMk cId="3605232727" sldId="850"/>
            <ac:picMk id="11" creationId="{EBF14B9E-1298-1088-B997-BF1E7BFF86EB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17T11:22:42.618" v="1585" actId="1076"/>
        <pc:sldMkLst>
          <pc:docMk/>
          <pc:sldMk cId="2882406101" sldId="851"/>
        </pc:sldMkLst>
        <pc:spChg chg="mod">
          <ac:chgData name="João Pedro Dias Miranda" userId="f21074d2-5547-4d9d-97a2-bc15d30d1bb9" providerId="ADAL" clId="{D9896DDF-C931-4B95-921C-B37070CFFB23}" dt="2022-06-17T11:22:26.182" v="1577" actId="14100"/>
          <ac:spMkLst>
            <pc:docMk/>
            <pc:sldMk cId="2882406101" sldId="851"/>
            <ac:spMk id="5" creationId="{00000000-0000-0000-0000-000000000000}"/>
          </ac:spMkLst>
        </pc:spChg>
        <pc:picChg chg="add mod">
          <ac:chgData name="João Pedro Dias Miranda" userId="f21074d2-5547-4d9d-97a2-bc15d30d1bb9" providerId="ADAL" clId="{D9896DDF-C931-4B95-921C-B37070CFFB23}" dt="2022-06-17T11:22:42.618" v="1585" actId="1076"/>
          <ac:picMkLst>
            <pc:docMk/>
            <pc:sldMk cId="2882406101" sldId="851"/>
            <ac:picMk id="7" creationId="{147A6349-F108-EA5F-2D76-8DF9CE07FD0F}"/>
          </ac:picMkLst>
        </pc:picChg>
        <pc:picChg chg="del">
          <ac:chgData name="João Pedro Dias Miranda" userId="f21074d2-5547-4d9d-97a2-bc15d30d1bb9" providerId="ADAL" clId="{D9896DDF-C931-4B95-921C-B37070CFFB23}" dt="2022-06-17T11:22:16.160" v="1557" actId="478"/>
          <ac:picMkLst>
            <pc:docMk/>
            <pc:sldMk cId="2882406101" sldId="851"/>
            <ac:picMk id="11" creationId="{EBF14B9E-1298-1088-B997-BF1E7BFF86EB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17T11:26:07.724" v="1650" actId="1076"/>
        <pc:sldMkLst>
          <pc:docMk/>
          <pc:sldMk cId="3795233084" sldId="852"/>
        </pc:sldMkLst>
        <pc:spChg chg="mod">
          <ac:chgData name="João Pedro Dias Miranda" userId="f21074d2-5547-4d9d-97a2-bc15d30d1bb9" providerId="ADAL" clId="{D9896DDF-C931-4B95-921C-B37070CFFB23}" dt="2022-06-17T11:26:07.724" v="1650" actId="1076"/>
          <ac:spMkLst>
            <pc:docMk/>
            <pc:sldMk cId="3795233084" sldId="852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9:13:54.643" v="3481" actId="2711"/>
        <pc:sldMkLst>
          <pc:docMk/>
          <pc:sldMk cId="178533271" sldId="853"/>
        </pc:sldMkLst>
        <pc:spChg chg="del mod">
          <ac:chgData name="João Pedro Dias Miranda" userId="f21074d2-5547-4d9d-97a2-bc15d30d1bb9" providerId="ADAL" clId="{D9896DDF-C931-4B95-921C-B37070CFFB23}" dt="2022-06-17T11:41:08.166" v="1845" actId="478"/>
          <ac:spMkLst>
            <pc:docMk/>
            <pc:sldMk cId="178533271" sldId="853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1:52:43.429" v="2233" actId="14100"/>
          <ac:spMkLst>
            <pc:docMk/>
            <pc:sldMk cId="178533271" sldId="853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D9896DDF-C931-4B95-921C-B37070CFFB23}" dt="2022-06-17T11:41:11.773" v="1846" actId="478"/>
          <ac:spMkLst>
            <pc:docMk/>
            <pc:sldMk cId="178533271" sldId="853"/>
            <ac:spMk id="10" creationId="{4C8F6B31-5FB6-2532-4469-11009DAE6316}"/>
          </ac:spMkLst>
        </pc:spChg>
        <pc:spChg chg="del">
          <ac:chgData name="João Pedro Dias Miranda" userId="f21074d2-5547-4d9d-97a2-bc15d30d1bb9" providerId="ADAL" clId="{D9896DDF-C931-4B95-921C-B37070CFFB23}" dt="2022-06-17T11:41:11.773" v="1846" actId="478"/>
          <ac:spMkLst>
            <pc:docMk/>
            <pc:sldMk cId="178533271" sldId="853"/>
            <ac:spMk id="15" creationId="{D020F38C-A50E-3E1C-15B8-6BD4B3E26109}"/>
          </ac:spMkLst>
        </pc:spChg>
        <pc:spChg chg="del">
          <ac:chgData name="João Pedro Dias Miranda" userId="f21074d2-5547-4d9d-97a2-bc15d30d1bb9" providerId="ADAL" clId="{D9896DDF-C931-4B95-921C-B37070CFFB23}" dt="2022-06-17T11:41:12.750" v="1847" actId="478"/>
          <ac:spMkLst>
            <pc:docMk/>
            <pc:sldMk cId="178533271" sldId="853"/>
            <ac:spMk id="16" creationId="{C9440514-1399-D3AA-17AB-F4473BCCAB60}"/>
          </ac:spMkLst>
        </pc:spChg>
        <pc:spChg chg="del">
          <ac:chgData name="João Pedro Dias Miranda" userId="f21074d2-5547-4d9d-97a2-bc15d30d1bb9" providerId="ADAL" clId="{D9896DDF-C931-4B95-921C-B37070CFFB23}" dt="2022-06-17T11:41:11.773" v="1846" actId="478"/>
          <ac:spMkLst>
            <pc:docMk/>
            <pc:sldMk cId="178533271" sldId="853"/>
            <ac:spMk id="18" creationId="{E3003FA7-48C3-5F0F-BC87-DDF89DCA28BA}"/>
          </ac:spMkLst>
        </pc:spChg>
        <pc:spChg chg="del">
          <ac:chgData name="João Pedro Dias Miranda" userId="f21074d2-5547-4d9d-97a2-bc15d30d1bb9" providerId="ADAL" clId="{D9896DDF-C931-4B95-921C-B37070CFFB23}" dt="2022-06-17T11:41:11.773" v="1846" actId="478"/>
          <ac:spMkLst>
            <pc:docMk/>
            <pc:sldMk cId="178533271" sldId="853"/>
            <ac:spMk id="19" creationId="{9D43D6D7-2344-3AB5-8C30-F5CDC2A8FE0A}"/>
          </ac:spMkLst>
        </pc:spChg>
        <pc:spChg chg="add mod">
          <ac:chgData name="João Pedro Dias Miranda" userId="f21074d2-5547-4d9d-97a2-bc15d30d1bb9" providerId="ADAL" clId="{D9896DDF-C931-4B95-921C-B37070CFFB23}" dt="2022-06-21T09:13:54.643" v="3481" actId="2711"/>
          <ac:spMkLst>
            <pc:docMk/>
            <pc:sldMk cId="178533271" sldId="853"/>
            <ac:spMk id="23" creationId="{C5EBB6A8-B620-A43A-68C5-12F4617BBBAB}"/>
          </ac:spMkLst>
        </pc:spChg>
        <pc:graphicFrameChg chg="del">
          <ac:chgData name="João Pedro Dias Miranda" userId="f21074d2-5547-4d9d-97a2-bc15d30d1bb9" providerId="ADAL" clId="{D9896DDF-C931-4B95-921C-B37070CFFB23}" dt="2022-06-17T11:41:04.701" v="1843" actId="478"/>
          <ac:graphicFrameMkLst>
            <pc:docMk/>
            <pc:sldMk cId="178533271" sldId="853"/>
            <ac:graphicFrameMk id="2" creationId="{FFC81396-94CD-CC2A-51B8-D344F50E71AD}"/>
          </ac:graphicFrameMkLst>
        </pc:graphicFrameChg>
        <pc:graphicFrameChg chg="add del mod">
          <ac:chgData name="João Pedro Dias Miranda" userId="f21074d2-5547-4d9d-97a2-bc15d30d1bb9" providerId="ADAL" clId="{D9896DDF-C931-4B95-921C-B37070CFFB23}" dt="2022-06-17T11:41:53.962" v="1857"/>
          <ac:graphicFrameMkLst>
            <pc:docMk/>
            <pc:sldMk cId="178533271" sldId="853"/>
            <ac:graphicFrameMk id="9" creationId="{221A44D8-AD7F-AEC1-701E-DDB23FC661CB}"/>
          </ac:graphicFrameMkLst>
        </pc:graphicFrameChg>
        <pc:graphicFrameChg chg="add del mod">
          <ac:chgData name="João Pedro Dias Miranda" userId="f21074d2-5547-4d9d-97a2-bc15d30d1bb9" providerId="ADAL" clId="{D9896DDF-C931-4B95-921C-B37070CFFB23}" dt="2022-06-17T11:42:13.889" v="1866" actId="478"/>
          <ac:graphicFrameMkLst>
            <pc:docMk/>
            <pc:sldMk cId="178533271" sldId="853"/>
            <ac:graphicFrameMk id="11" creationId="{79D16162-03E5-839F-5326-23A06B5361CE}"/>
          </ac:graphicFrameMkLst>
        </pc:graphicFrameChg>
        <pc:picChg chg="add mod">
          <ac:chgData name="João Pedro Dias Miranda" userId="f21074d2-5547-4d9d-97a2-bc15d30d1bb9" providerId="ADAL" clId="{D9896DDF-C931-4B95-921C-B37070CFFB23}" dt="2022-06-17T11:45:27.357" v="2027" actId="1035"/>
          <ac:picMkLst>
            <pc:docMk/>
            <pc:sldMk cId="178533271" sldId="853"/>
            <ac:picMk id="21" creationId="{13E0B1AE-7F1E-3E32-D747-AC78CF182B95}"/>
          </ac:picMkLst>
        </pc:picChg>
        <pc:picChg chg="add mod">
          <ac:chgData name="João Pedro Dias Miranda" userId="f21074d2-5547-4d9d-97a2-bc15d30d1bb9" providerId="ADAL" clId="{D9896DDF-C931-4B95-921C-B37070CFFB23}" dt="2022-06-17T11:45:31.151" v="2028" actId="1076"/>
          <ac:picMkLst>
            <pc:docMk/>
            <pc:sldMk cId="178533271" sldId="853"/>
            <ac:picMk id="22" creationId="{B96472E7-A425-FFED-5DED-EDD324481CA3}"/>
          </ac:picMkLst>
        </pc:picChg>
        <pc:picChg chg="del">
          <ac:chgData name="João Pedro Dias Miranda" userId="f21074d2-5547-4d9d-97a2-bc15d30d1bb9" providerId="ADAL" clId="{D9896DDF-C931-4B95-921C-B37070CFFB23}" dt="2022-06-17T11:40:47.132" v="1842" actId="478"/>
          <ac:picMkLst>
            <pc:docMk/>
            <pc:sldMk cId="178533271" sldId="853"/>
            <ac:picMk id="2050" creationId="{DBBF44DB-ED4E-A800-32FA-50EB4A092F19}"/>
          </ac:picMkLst>
        </pc:picChg>
        <pc:picChg chg="del">
          <ac:chgData name="João Pedro Dias Miranda" userId="f21074d2-5547-4d9d-97a2-bc15d30d1bb9" providerId="ADAL" clId="{D9896DDF-C931-4B95-921C-B37070CFFB23}" dt="2022-06-17T11:40:46.669" v="1841" actId="478"/>
          <ac:picMkLst>
            <pc:docMk/>
            <pc:sldMk cId="178533271" sldId="853"/>
            <ac:picMk id="2051" creationId="{D56F51EE-5687-064A-9CD6-C11DDD7463D5}"/>
          </ac:picMkLst>
        </pc:picChg>
        <pc:picChg chg="del">
          <ac:chgData name="João Pedro Dias Miranda" userId="f21074d2-5547-4d9d-97a2-bc15d30d1bb9" providerId="ADAL" clId="{D9896DDF-C931-4B95-921C-B37070CFFB23}" dt="2022-06-17T11:40:45.221" v="1840" actId="478"/>
          <ac:picMkLst>
            <pc:docMk/>
            <pc:sldMk cId="178533271" sldId="853"/>
            <ac:picMk id="2052" creationId="{9CE0F7B3-D747-1919-21F2-4F866314D351}"/>
          </ac:picMkLst>
        </pc:picChg>
        <pc:picChg chg="add del mod">
          <ac:chgData name="João Pedro Dias Miranda" userId="f21074d2-5547-4d9d-97a2-bc15d30d1bb9" providerId="ADAL" clId="{D9896DDF-C931-4B95-921C-B37070CFFB23}" dt="2022-06-17T11:41:53.962" v="1857"/>
          <ac:picMkLst>
            <pc:docMk/>
            <pc:sldMk cId="178533271" sldId="853"/>
            <ac:picMk id="2054" creationId="{3958BE44-ADFD-82C0-CC07-1321950D0EAE}"/>
          </ac:picMkLst>
        </pc:picChg>
        <pc:picChg chg="add del mod">
          <ac:chgData name="João Pedro Dias Miranda" userId="f21074d2-5547-4d9d-97a2-bc15d30d1bb9" providerId="ADAL" clId="{D9896DDF-C931-4B95-921C-B37070CFFB23}" dt="2022-06-17T11:41:53.962" v="1857"/>
          <ac:picMkLst>
            <pc:docMk/>
            <pc:sldMk cId="178533271" sldId="853"/>
            <ac:picMk id="2055" creationId="{67E49B7B-2DB9-4999-B405-6D0D884D54A8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17T11:47:24.901" v="2083" actId="20577"/>
        <pc:sldMkLst>
          <pc:docMk/>
          <pc:sldMk cId="1744297744" sldId="854"/>
        </pc:sldMkLst>
        <pc:spChg chg="mod">
          <ac:chgData name="João Pedro Dias Miranda" userId="f21074d2-5547-4d9d-97a2-bc15d30d1bb9" providerId="ADAL" clId="{D9896DDF-C931-4B95-921C-B37070CFFB23}" dt="2022-06-17T11:47:24.901" v="2083" actId="20577"/>
          <ac:spMkLst>
            <pc:docMk/>
            <pc:sldMk cId="1744297744" sldId="854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9:42:38.457" v="3667" actId="114"/>
        <pc:sldMkLst>
          <pc:docMk/>
          <pc:sldMk cId="4034737190" sldId="855"/>
        </pc:sldMkLst>
        <pc:spChg chg="mod">
          <ac:chgData name="João Pedro Dias Miranda" userId="f21074d2-5547-4d9d-97a2-bc15d30d1bb9" providerId="ADAL" clId="{D9896DDF-C931-4B95-921C-B37070CFFB23}" dt="2022-06-17T11:52:55.659" v="2235" actId="14100"/>
          <ac:spMkLst>
            <pc:docMk/>
            <pc:sldMk cId="4034737190" sldId="855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21T09:42:38.457" v="3667" actId="114"/>
          <ac:spMkLst>
            <pc:docMk/>
            <pc:sldMk cId="4034737190" sldId="855"/>
            <ac:spMk id="23" creationId="{C5EBB6A8-B620-A43A-68C5-12F4617BBBAB}"/>
          </ac:spMkLst>
        </pc:spChg>
        <pc:picChg chg="add mod modCrop">
          <ac:chgData name="João Pedro Dias Miranda" userId="f21074d2-5547-4d9d-97a2-bc15d30d1bb9" providerId="ADAL" clId="{D9896DDF-C931-4B95-921C-B37070CFFB23}" dt="2022-06-21T08:34:39.362" v="2922" actId="1036"/>
          <ac:picMkLst>
            <pc:docMk/>
            <pc:sldMk cId="4034737190" sldId="855"/>
            <ac:picMk id="2" creationId="{94D7E4CB-21F1-9A91-8575-CC8A7C6D392E}"/>
          </ac:picMkLst>
        </pc:picChg>
        <pc:picChg chg="del">
          <ac:chgData name="João Pedro Dias Miranda" userId="f21074d2-5547-4d9d-97a2-bc15d30d1bb9" providerId="ADAL" clId="{D9896DDF-C931-4B95-921C-B37070CFFB23}" dt="2022-06-17T11:45:41.116" v="2030" actId="478"/>
          <ac:picMkLst>
            <pc:docMk/>
            <pc:sldMk cId="4034737190" sldId="855"/>
            <ac:picMk id="21" creationId="{13E0B1AE-7F1E-3E32-D747-AC78CF182B95}"/>
          </ac:picMkLst>
        </pc:picChg>
        <pc:picChg chg="del mod">
          <ac:chgData name="João Pedro Dias Miranda" userId="f21074d2-5547-4d9d-97a2-bc15d30d1bb9" providerId="ADAL" clId="{D9896DDF-C931-4B95-921C-B37070CFFB23}" dt="2022-06-17T11:45:41.581" v="2032" actId="478"/>
          <ac:picMkLst>
            <pc:docMk/>
            <pc:sldMk cId="4034737190" sldId="855"/>
            <ac:picMk id="22" creationId="{B96472E7-A425-FFED-5DED-EDD324481CA3}"/>
          </ac:picMkLst>
        </pc:picChg>
        <pc:picChg chg="del">
          <ac:chgData name="João Pedro Dias Miranda" userId="f21074d2-5547-4d9d-97a2-bc15d30d1bb9" providerId="ADAL" clId="{D9896DDF-C931-4B95-921C-B37070CFFB23}" dt="2022-06-17T11:45:43.789" v="2034" actId="478"/>
          <ac:picMkLst>
            <pc:docMk/>
            <pc:sldMk cId="4034737190" sldId="855"/>
            <ac:picMk id="3074" creationId="{5D6A2041-D35B-083B-CF78-D4BE03F6B46D}"/>
          </ac:picMkLst>
        </pc:picChg>
        <pc:picChg chg="del">
          <ac:chgData name="João Pedro Dias Miranda" userId="f21074d2-5547-4d9d-97a2-bc15d30d1bb9" providerId="ADAL" clId="{D9896DDF-C931-4B95-921C-B37070CFFB23}" dt="2022-06-17T11:45:43.268" v="2033" actId="478"/>
          <ac:picMkLst>
            <pc:docMk/>
            <pc:sldMk cId="4034737190" sldId="855"/>
            <ac:picMk id="3075" creationId="{E6828940-C816-D0BD-D53D-0824560CB501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17T11:47:38.196" v="2093" actId="20577"/>
        <pc:sldMkLst>
          <pc:docMk/>
          <pc:sldMk cId="1159380606" sldId="856"/>
        </pc:sldMkLst>
        <pc:spChg chg="mod">
          <ac:chgData name="João Pedro Dias Miranda" userId="f21074d2-5547-4d9d-97a2-bc15d30d1bb9" providerId="ADAL" clId="{D9896DDF-C931-4B95-921C-B37070CFFB23}" dt="2022-06-17T11:47:38.196" v="2093" actId="20577"/>
          <ac:spMkLst>
            <pc:docMk/>
            <pc:sldMk cId="1159380606" sldId="856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8:34:57.757" v="2925" actId="114"/>
        <pc:sldMkLst>
          <pc:docMk/>
          <pc:sldMk cId="53577067" sldId="857"/>
        </pc:sldMkLst>
        <pc:spChg chg="mod">
          <ac:chgData name="João Pedro Dias Miranda" userId="f21074d2-5547-4d9d-97a2-bc15d30d1bb9" providerId="ADAL" clId="{D9896DDF-C931-4B95-921C-B37070CFFB23}" dt="2022-06-17T11:53:08.229" v="2241" actId="14100"/>
          <ac:spMkLst>
            <pc:docMk/>
            <pc:sldMk cId="53577067" sldId="857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D9896DDF-C931-4B95-921C-B37070CFFB23}" dt="2022-06-17T11:48:19.669" v="2102" actId="478"/>
          <ac:spMkLst>
            <pc:docMk/>
            <pc:sldMk cId="53577067" sldId="857"/>
            <ac:spMk id="7" creationId="{9E76F03E-0D34-4092-B027-9F612E36587E}"/>
          </ac:spMkLst>
        </pc:spChg>
        <pc:spChg chg="del">
          <ac:chgData name="João Pedro Dias Miranda" userId="f21074d2-5547-4d9d-97a2-bc15d30d1bb9" providerId="ADAL" clId="{D9896DDF-C931-4B95-921C-B37070CFFB23}" dt="2022-06-17T11:48:43.757" v="2107" actId="478"/>
          <ac:spMkLst>
            <pc:docMk/>
            <pc:sldMk cId="53577067" sldId="857"/>
            <ac:spMk id="8" creationId="{FF10C57C-23CF-49A2-8984-BDCFBEAFB343}"/>
          </ac:spMkLst>
        </pc:spChg>
        <pc:spChg chg="add del">
          <ac:chgData name="João Pedro Dias Miranda" userId="f21074d2-5547-4d9d-97a2-bc15d30d1bb9" providerId="ADAL" clId="{D9896DDF-C931-4B95-921C-B37070CFFB23}" dt="2022-06-17T11:48:53.059" v="2112"/>
          <ac:spMkLst>
            <pc:docMk/>
            <pc:sldMk cId="53577067" sldId="857"/>
            <ac:spMk id="9" creationId="{7D853E53-1CE0-7F1C-32D0-6C7152077ECF}"/>
          </ac:spMkLst>
        </pc:spChg>
        <pc:spChg chg="add del">
          <ac:chgData name="João Pedro Dias Miranda" userId="f21074d2-5547-4d9d-97a2-bc15d30d1bb9" providerId="ADAL" clId="{D9896DDF-C931-4B95-921C-B37070CFFB23}" dt="2022-06-17T11:49:08.786" v="2116"/>
          <ac:spMkLst>
            <pc:docMk/>
            <pc:sldMk cId="53577067" sldId="857"/>
            <ac:spMk id="11" creationId="{DC1977C4-2581-1A01-0195-064D0DC3D8FB}"/>
          </ac:spMkLst>
        </pc:spChg>
        <pc:spChg chg="add del">
          <ac:chgData name="João Pedro Dias Miranda" userId="f21074d2-5547-4d9d-97a2-bc15d30d1bb9" providerId="ADAL" clId="{D9896DDF-C931-4B95-921C-B37070CFFB23}" dt="2022-06-17T11:48:48.013" v="2110" actId="478"/>
          <ac:spMkLst>
            <pc:docMk/>
            <pc:sldMk cId="53577067" sldId="857"/>
            <ac:spMk id="13" creationId="{BFB48EB7-6D6B-AF3A-239E-E8E5E4DDEB6E}"/>
          </ac:spMkLst>
        </pc:spChg>
        <pc:spChg chg="add mod">
          <ac:chgData name="João Pedro Dias Miranda" userId="f21074d2-5547-4d9d-97a2-bc15d30d1bb9" providerId="ADAL" clId="{D9896DDF-C931-4B95-921C-B37070CFFB23}" dt="2022-06-21T08:34:57.757" v="2925" actId="114"/>
          <ac:spMkLst>
            <pc:docMk/>
            <pc:sldMk cId="53577067" sldId="857"/>
            <ac:spMk id="15" creationId="{FC815C3D-A2CD-DD31-39FA-A2B340B5F4C5}"/>
          </ac:spMkLst>
        </pc:spChg>
        <pc:spChg chg="del mod">
          <ac:chgData name="João Pedro Dias Miranda" userId="f21074d2-5547-4d9d-97a2-bc15d30d1bb9" providerId="ADAL" clId="{D9896DDF-C931-4B95-921C-B37070CFFB23}" dt="2022-06-17T11:48:54.621" v="2113" actId="478"/>
          <ac:spMkLst>
            <pc:docMk/>
            <pc:sldMk cId="53577067" sldId="857"/>
            <ac:spMk id="23" creationId="{C5EBB6A8-B620-A43A-68C5-12F4617BBBAB}"/>
          </ac:spMkLst>
        </pc:spChg>
        <pc:picChg chg="add del">
          <ac:chgData name="João Pedro Dias Miranda" userId="f21074d2-5547-4d9d-97a2-bc15d30d1bb9" providerId="ADAL" clId="{D9896DDF-C931-4B95-921C-B37070CFFB23}" dt="2022-06-17T11:48:37.681" v="2105"/>
          <ac:picMkLst>
            <pc:docMk/>
            <pc:sldMk cId="53577067" sldId="857"/>
            <ac:picMk id="2" creationId="{EDD2B787-C690-1E7E-0ED4-6E5856EDDA24}"/>
          </ac:picMkLst>
        </pc:picChg>
        <pc:picChg chg="add mod">
          <ac:chgData name="João Pedro Dias Miranda" userId="f21074d2-5547-4d9d-97a2-bc15d30d1bb9" providerId="ADAL" clId="{D9896DDF-C931-4B95-921C-B37070CFFB23}" dt="2022-06-17T11:52:24.471" v="2228" actId="1076"/>
          <ac:picMkLst>
            <pc:docMk/>
            <pc:sldMk cId="53577067" sldId="857"/>
            <ac:picMk id="10" creationId="{53FD0678-CE41-28C9-FB0E-C6CC340282A1}"/>
          </ac:picMkLst>
        </pc:picChg>
        <pc:picChg chg="del">
          <ac:chgData name="João Pedro Dias Miranda" userId="f21074d2-5547-4d9d-97a2-bc15d30d1bb9" providerId="ADAL" clId="{D9896DDF-C931-4B95-921C-B37070CFFB23}" dt="2022-06-17T11:47:45.116" v="2096" actId="478"/>
          <ac:picMkLst>
            <pc:docMk/>
            <pc:sldMk cId="53577067" sldId="857"/>
            <ac:picMk id="21" creationId="{13E0B1AE-7F1E-3E32-D747-AC78CF182B95}"/>
          </ac:picMkLst>
        </pc:picChg>
        <pc:picChg chg="del">
          <ac:chgData name="João Pedro Dias Miranda" userId="f21074d2-5547-4d9d-97a2-bc15d30d1bb9" providerId="ADAL" clId="{D9896DDF-C931-4B95-921C-B37070CFFB23}" dt="2022-06-17T11:47:44.766" v="2095" actId="478"/>
          <ac:picMkLst>
            <pc:docMk/>
            <pc:sldMk cId="53577067" sldId="857"/>
            <ac:picMk id="22" creationId="{B96472E7-A425-FFED-5DED-EDD324481CA3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5:23.532" v="2929" actId="114"/>
        <pc:sldMkLst>
          <pc:docMk/>
          <pc:sldMk cId="2948654474" sldId="858"/>
        </pc:sldMkLst>
        <pc:spChg chg="add del mod">
          <ac:chgData name="João Pedro Dias Miranda" userId="f21074d2-5547-4d9d-97a2-bc15d30d1bb9" providerId="ADAL" clId="{D9896DDF-C931-4B95-921C-B37070CFFB23}" dt="2022-06-17T11:54:22.601" v="2259"/>
          <ac:spMkLst>
            <pc:docMk/>
            <pc:sldMk cId="2948654474" sldId="858"/>
            <ac:spMk id="8" creationId="{2BFB9C7F-5CA9-F3AB-7050-52DFDC0CF0C9}"/>
          </ac:spMkLst>
        </pc:spChg>
        <pc:spChg chg="add mod">
          <ac:chgData name="João Pedro Dias Miranda" userId="f21074d2-5547-4d9d-97a2-bc15d30d1bb9" providerId="ADAL" clId="{D9896DDF-C931-4B95-921C-B37070CFFB23}" dt="2022-06-21T08:35:23.532" v="2929" actId="114"/>
          <ac:spMkLst>
            <pc:docMk/>
            <pc:sldMk cId="2948654474" sldId="858"/>
            <ac:spMk id="9" creationId="{EAFCF2A8-C820-E0EE-B2F7-54E66496D453}"/>
          </ac:spMkLst>
        </pc:spChg>
        <pc:spChg chg="mod">
          <ac:chgData name="João Pedro Dias Miranda" userId="f21074d2-5547-4d9d-97a2-bc15d30d1bb9" providerId="ADAL" clId="{D9896DDF-C931-4B95-921C-B37070CFFB23}" dt="2022-06-17T11:53:13.481" v="2244" actId="6549"/>
          <ac:spMkLst>
            <pc:docMk/>
            <pc:sldMk cId="2948654474" sldId="858"/>
            <ac:spMk id="15" creationId="{FC815C3D-A2CD-DD31-39FA-A2B340B5F4C5}"/>
          </ac:spMkLst>
        </pc:spChg>
        <pc:picChg chg="add mod modCrop">
          <ac:chgData name="João Pedro Dias Miranda" userId="f21074d2-5547-4d9d-97a2-bc15d30d1bb9" providerId="ADAL" clId="{D9896DDF-C931-4B95-921C-B37070CFFB23}" dt="2022-06-17T11:54:09.886" v="2257" actId="1076"/>
          <ac:picMkLst>
            <pc:docMk/>
            <pc:sldMk cId="2948654474" sldId="858"/>
            <ac:picMk id="2" creationId="{C48829E1-EDC2-EE74-E10C-38CCDE87B8FE}"/>
          </ac:picMkLst>
        </pc:picChg>
        <pc:picChg chg="del">
          <ac:chgData name="João Pedro Dias Miranda" userId="f21074d2-5547-4d9d-97a2-bc15d30d1bb9" providerId="ADAL" clId="{D9896DDF-C931-4B95-921C-B37070CFFB23}" dt="2022-06-17T11:53:12.012" v="2243" actId="478"/>
          <ac:picMkLst>
            <pc:docMk/>
            <pc:sldMk cId="2948654474" sldId="858"/>
            <ac:picMk id="10" creationId="{53FD0678-CE41-28C9-FB0E-C6CC340282A1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5:52.992" v="2936" actId="114"/>
        <pc:sldMkLst>
          <pc:docMk/>
          <pc:sldMk cId="2233436386" sldId="859"/>
        </pc:sldMkLst>
        <pc:spChg chg="mod">
          <ac:chgData name="João Pedro Dias Miranda" userId="f21074d2-5547-4d9d-97a2-bc15d30d1bb9" providerId="ADAL" clId="{D9896DDF-C931-4B95-921C-B37070CFFB23}" dt="2022-06-21T08:35:52.992" v="2936" actId="114"/>
          <ac:spMkLst>
            <pc:docMk/>
            <pc:sldMk cId="2233436386" sldId="859"/>
            <ac:spMk id="9" creationId="{EAFCF2A8-C820-E0EE-B2F7-54E66496D453}"/>
          </ac:spMkLst>
        </pc:spChg>
        <pc:picChg chg="del">
          <ac:chgData name="João Pedro Dias Miranda" userId="f21074d2-5547-4d9d-97a2-bc15d30d1bb9" providerId="ADAL" clId="{D9896DDF-C931-4B95-921C-B37070CFFB23}" dt="2022-06-17T11:55:33.212" v="2287" actId="478"/>
          <ac:picMkLst>
            <pc:docMk/>
            <pc:sldMk cId="2233436386" sldId="859"/>
            <ac:picMk id="2" creationId="{C48829E1-EDC2-EE74-E10C-38CCDE87B8FE}"/>
          </ac:picMkLst>
        </pc:picChg>
        <pc:picChg chg="add mod">
          <ac:chgData name="João Pedro Dias Miranda" userId="f21074d2-5547-4d9d-97a2-bc15d30d1bb9" providerId="ADAL" clId="{D9896DDF-C931-4B95-921C-B37070CFFB23}" dt="2022-06-17T11:56:10.712" v="2331" actId="1076"/>
          <ac:picMkLst>
            <pc:docMk/>
            <pc:sldMk cId="2233436386" sldId="859"/>
            <ac:picMk id="8" creationId="{65E50B88-189F-8D2C-1B9C-F7CFB59C75D3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17T11:56:40.028" v="2361" actId="20577"/>
        <pc:sldMkLst>
          <pc:docMk/>
          <pc:sldMk cId="2054465004" sldId="860"/>
        </pc:sldMkLst>
        <pc:spChg chg="mod">
          <ac:chgData name="João Pedro Dias Miranda" userId="f21074d2-5547-4d9d-97a2-bc15d30d1bb9" providerId="ADAL" clId="{D9896DDF-C931-4B95-921C-B37070CFFB23}" dt="2022-06-17T11:56:40.028" v="2361" actId="20577"/>
          <ac:spMkLst>
            <pc:docMk/>
            <pc:sldMk cId="2054465004" sldId="860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9:47:44.898" v="3672" actId="114"/>
        <pc:sldMkLst>
          <pc:docMk/>
          <pc:sldMk cId="2066318148" sldId="861"/>
        </pc:sldMkLst>
        <pc:spChg chg="mod">
          <ac:chgData name="João Pedro Dias Miranda" userId="f21074d2-5547-4d9d-97a2-bc15d30d1bb9" providerId="ADAL" clId="{D9896DDF-C931-4B95-921C-B37070CFFB23}" dt="2022-06-17T11:57:45.380" v="2418" actId="14100"/>
          <ac:spMkLst>
            <pc:docMk/>
            <pc:sldMk cId="2066318148" sldId="861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21T09:14:33.583" v="3488" actId="1076"/>
          <ac:spMkLst>
            <pc:docMk/>
            <pc:sldMk cId="2066318148" sldId="861"/>
            <ac:spMk id="8" creationId="{A7CF42A9-5081-4C3C-F977-FDBEFABF3117}"/>
          </ac:spMkLst>
        </pc:spChg>
        <pc:spChg chg="add mod">
          <ac:chgData name="João Pedro Dias Miranda" userId="f21074d2-5547-4d9d-97a2-bc15d30d1bb9" providerId="ADAL" clId="{D9896DDF-C931-4B95-921C-B37070CFFB23}" dt="2022-06-21T09:18:29.338" v="3518" actId="1076"/>
          <ac:spMkLst>
            <pc:docMk/>
            <pc:sldMk cId="2066318148" sldId="861"/>
            <ac:spMk id="9" creationId="{C60FD4C4-3125-4848-6872-161A4C5F5DFF}"/>
          </ac:spMkLst>
        </pc:spChg>
        <pc:spChg chg="mod">
          <ac:chgData name="João Pedro Dias Miranda" userId="f21074d2-5547-4d9d-97a2-bc15d30d1bb9" providerId="ADAL" clId="{D9896DDF-C931-4B95-921C-B37070CFFB23}" dt="2022-06-21T09:47:44.898" v="3672" actId="114"/>
          <ac:spMkLst>
            <pc:docMk/>
            <pc:sldMk cId="2066318148" sldId="861"/>
            <ac:spMk id="15" creationId="{FC815C3D-A2CD-DD31-39FA-A2B340B5F4C5}"/>
          </ac:spMkLst>
        </pc:spChg>
        <pc:picChg chg="add mod modCrop">
          <ac:chgData name="João Pedro Dias Miranda" userId="f21074d2-5547-4d9d-97a2-bc15d30d1bb9" providerId="ADAL" clId="{D9896DDF-C931-4B95-921C-B37070CFFB23}" dt="2022-06-21T08:38:26.426" v="3010" actId="1035"/>
          <ac:picMkLst>
            <pc:docMk/>
            <pc:sldMk cId="2066318148" sldId="861"/>
            <ac:picMk id="7" creationId="{A8AC24BD-86B3-9B66-6EC3-47215F1B14D7}"/>
          </ac:picMkLst>
        </pc:picChg>
        <pc:picChg chg="del">
          <ac:chgData name="João Pedro Dias Miranda" userId="f21074d2-5547-4d9d-97a2-bc15d30d1bb9" providerId="ADAL" clId="{D9896DDF-C931-4B95-921C-B37070CFFB23}" dt="2022-06-17T11:56:46.292" v="2363" actId="478"/>
          <ac:picMkLst>
            <pc:docMk/>
            <pc:sldMk cId="2066318148" sldId="861"/>
            <ac:picMk id="10" creationId="{53FD0678-CE41-28C9-FB0E-C6CC340282A1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6:22.413" v="2958" actId="20577"/>
        <pc:sldMkLst>
          <pc:docMk/>
          <pc:sldMk cId="3988709202" sldId="862"/>
        </pc:sldMkLst>
        <pc:spChg chg="add del">
          <ac:chgData name="João Pedro Dias Miranda" userId="f21074d2-5547-4d9d-97a2-bc15d30d1bb9" providerId="ADAL" clId="{D9896DDF-C931-4B95-921C-B37070CFFB23}" dt="2022-06-17T12:04:11.788" v="2578" actId="22"/>
          <ac:spMkLst>
            <pc:docMk/>
            <pc:sldMk cId="3988709202" sldId="862"/>
            <ac:spMk id="7" creationId="{AD539B07-5785-4F76-695C-74F42578DF65}"/>
          </ac:spMkLst>
        </pc:spChg>
        <pc:spChg chg="mod">
          <ac:chgData name="João Pedro Dias Miranda" userId="f21074d2-5547-4d9d-97a2-bc15d30d1bb9" providerId="ADAL" clId="{D9896DDF-C931-4B95-921C-B37070CFFB23}" dt="2022-06-21T08:36:22.413" v="2958" actId="20577"/>
          <ac:spMkLst>
            <pc:docMk/>
            <pc:sldMk cId="3988709202" sldId="862"/>
            <ac:spMk id="15" creationId="{FC815C3D-A2CD-DD31-39FA-A2B340B5F4C5}"/>
          </ac:spMkLst>
        </pc:spChg>
        <pc:picChg chg="add mod">
          <ac:chgData name="João Pedro Dias Miranda" userId="f21074d2-5547-4d9d-97a2-bc15d30d1bb9" providerId="ADAL" clId="{D9896DDF-C931-4B95-921C-B37070CFFB23}" dt="2022-06-17T12:05:10.833" v="2606" actId="1076"/>
          <ac:picMkLst>
            <pc:docMk/>
            <pc:sldMk cId="3988709202" sldId="862"/>
            <ac:picMk id="8" creationId="{5820764A-077B-DFB7-01A1-E98A25E73C52}"/>
          </ac:picMkLst>
        </pc:picChg>
        <pc:picChg chg="add mod">
          <ac:chgData name="João Pedro Dias Miranda" userId="f21074d2-5547-4d9d-97a2-bc15d30d1bb9" providerId="ADAL" clId="{D9896DDF-C931-4B95-921C-B37070CFFB23}" dt="2022-06-17T12:05:09.757" v="2605" actId="1076"/>
          <ac:picMkLst>
            <pc:docMk/>
            <pc:sldMk cId="3988709202" sldId="862"/>
            <ac:picMk id="9" creationId="{5B80F574-0E02-BBC1-284E-F84723DE0F9F}"/>
          </ac:picMkLst>
        </pc:picChg>
        <pc:cxnChg chg="add mod">
          <ac:chgData name="João Pedro Dias Miranda" userId="f21074d2-5547-4d9d-97a2-bc15d30d1bb9" providerId="ADAL" clId="{D9896DDF-C931-4B95-921C-B37070CFFB23}" dt="2022-06-17T12:06:03.527" v="2624" actId="14100"/>
          <ac:cxnSpMkLst>
            <pc:docMk/>
            <pc:sldMk cId="3988709202" sldId="862"/>
            <ac:cxnSpMk id="10" creationId="{41E4821E-B842-1F87-F49C-EACA3D6F2BE4}"/>
          </ac:cxnSpMkLst>
        </pc:cxnChg>
        <pc:cxnChg chg="add mod">
          <ac:chgData name="João Pedro Dias Miranda" userId="f21074d2-5547-4d9d-97a2-bc15d30d1bb9" providerId="ADAL" clId="{D9896DDF-C931-4B95-921C-B37070CFFB23}" dt="2022-06-17T12:05:55.714" v="2620" actId="1036"/>
          <ac:cxnSpMkLst>
            <pc:docMk/>
            <pc:sldMk cId="3988709202" sldId="862"/>
            <ac:cxnSpMk id="12" creationId="{22B78880-3A99-3F12-A313-1F83427D9A9E}"/>
          </ac:cxnSpMkLst>
        </pc:cxnChg>
        <pc:cxnChg chg="add mod">
          <ac:chgData name="João Pedro Dias Miranda" userId="f21074d2-5547-4d9d-97a2-bc15d30d1bb9" providerId="ADAL" clId="{D9896DDF-C931-4B95-921C-B37070CFFB23}" dt="2022-06-17T12:06:14.570" v="2628" actId="14100"/>
          <ac:cxnSpMkLst>
            <pc:docMk/>
            <pc:sldMk cId="3988709202" sldId="862"/>
            <ac:cxnSpMk id="16" creationId="{2F2DB43C-00CF-AB7D-F350-752F7746E969}"/>
          </ac:cxnSpMkLst>
        </pc:cxnChg>
        <pc:cxnChg chg="add mod">
          <ac:chgData name="João Pedro Dias Miranda" userId="f21074d2-5547-4d9d-97a2-bc15d30d1bb9" providerId="ADAL" clId="{D9896DDF-C931-4B95-921C-B37070CFFB23}" dt="2022-06-17T12:06:14.570" v="2628" actId="14100"/>
          <ac:cxnSpMkLst>
            <pc:docMk/>
            <pc:sldMk cId="3988709202" sldId="862"/>
            <ac:cxnSpMk id="17" creationId="{160CF2DC-E666-5B19-B747-514C4882F53C}"/>
          </ac:cxnSpMkLst>
        </pc:cxnChg>
      </pc:sldChg>
      <pc:sldChg chg="addSp delSp modSp add mod">
        <pc:chgData name="João Pedro Dias Miranda" userId="f21074d2-5547-4d9d-97a2-bc15d30d1bb9" providerId="ADAL" clId="{D9896DDF-C931-4B95-921C-B37070CFFB23}" dt="2022-06-17T12:09:27.092" v="2805" actId="1076"/>
        <pc:sldMkLst>
          <pc:docMk/>
          <pc:sldMk cId="341659506" sldId="863"/>
        </pc:sldMkLst>
        <pc:spChg chg="add del">
          <ac:chgData name="João Pedro Dias Miranda" userId="f21074d2-5547-4d9d-97a2-bc15d30d1bb9" providerId="ADAL" clId="{D9896DDF-C931-4B95-921C-B37070CFFB23}" dt="2022-06-17T12:08:08.435" v="2739" actId="22"/>
          <ac:spMkLst>
            <pc:docMk/>
            <pc:sldMk cId="341659506" sldId="863"/>
            <ac:spMk id="14" creationId="{88D918B7-55A9-ED19-78C3-006837B963E4}"/>
          </ac:spMkLst>
        </pc:spChg>
        <pc:spChg chg="mod">
          <ac:chgData name="João Pedro Dias Miranda" userId="f21074d2-5547-4d9d-97a2-bc15d30d1bb9" providerId="ADAL" clId="{D9896DDF-C931-4B95-921C-B37070CFFB23}" dt="2022-06-17T12:08:28.910" v="2747" actId="20577"/>
          <ac:spMkLst>
            <pc:docMk/>
            <pc:sldMk cId="341659506" sldId="863"/>
            <ac:spMk id="15" creationId="{FC815C3D-A2CD-DD31-39FA-A2B340B5F4C5}"/>
          </ac:spMkLst>
        </pc:spChg>
        <pc:spChg chg="add del">
          <ac:chgData name="João Pedro Dias Miranda" userId="f21074d2-5547-4d9d-97a2-bc15d30d1bb9" providerId="ADAL" clId="{D9896DDF-C931-4B95-921C-B37070CFFB23}" dt="2022-06-17T12:08:16.328" v="2743" actId="22"/>
          <ac:spMkLst>
            <pc:docMk/>
            <pc:sldMk cId="341659506" sldId="863"/>
            <ac:spMk id="18" creationId="{77BDD9E3-36EC-31C8-3C46-602ACDF5B5DB}"/>
          </ac:spMkLst>
        </pc:spChg>
        <pc:spChg chg="add mod">
          <ac:chgData name="João Pedro Dias Miranda" userId="f21074d2-5547-4d9d-97a2-bc15d30d1bb9" providerId="ADAL" clId="{D9896DDF-C931-4B95-921C-B37070CFFB23}" dt="2022-06-17T12:09:27.092" v="2805" actId="1076"/>
          <ac:spMkLst>
            <pc:docMk/>
            <pc:sldMk cId="341659506" sldId="863"/>
            <ac:spMk id="19" creationId="{EFD9E5D1-DE61-290A-F31A-8B5150DD6218}"/>
          </ac:spMkLst>
        </pc:spChg>
        <pc:picChg chg="del">
          <ac:chgData name="João Pedro Dias Miranda" userId="f21074d2-5547-4d9d-97a2-bc15d30d1bb9" providerId="ADAL" clId="{D9896DDF-C931-4B95-921C-B37070CFFB23}" dt="2022-06-17T12:06:31.102" v="2635" actId="478"/>
          <ac:picMkLst>
            <pc:docMk/>
            <pc:sldMk cId="341659506" sldId="863"/>
            <ac:picMk id="8" creationId="{5820764A-077B-DFB7-01A1-E98A25E73C52}"/>
          </ac:picMkLst>
        </pc:picChg>
        <pc:picChg chg="del mod">
          <ac:chgData name="João Pedro Dias Miranda" userId="f21074d2-5547-4d9d-97a2-bc15d30d1bb9" providerId="ADAL" clId="{D9896DDF-C931-4B95-921C-B37070CFFB23}" dt="2022-06-17T12:06:29.395" v="2631" actId="478"/>
          <ac:picMkLst>
            <pc:docMk/>
            <pc:sldMk cId="341659506" sldId="863"/>
            <ac:picMk id="9" creationId="{5B80F574-0E02-BBC1-284E-F84723DE0F9F}"/>
          </ac:picMkLst>
        </pc:picChg>
        <pc:picChg chg="add mod">
          <ac:chgData name="João Pedro Dias Miranda" userId="f21074d2-5547-4d9d-97a2-bc15d30d1bb9" providerId="ADAL" clId="{D9896DDF-C931-4B95-921C-B37070CFFB23}" dt="2022-06-17T12:08:32.755" v="2748" actId="1076"/>
          <ac:picMkLst>
            <pc:docMk/>
            <pc:sldMk cId="341659506" sldId="863"/>
            <ac:picMk id="13" creationId="{2D9505A8-B86F-7E48-90A4-4035C531D7CE}"/>
          </ac:picMkLst>
        </pc:picChg>
        <pc:cxnChg chg="del">
          <ac:chgData name="João Pedro Dias Miranda" userId="f21074d2-5547-4d9d-97a2-bc15d30d1bb9" providerId="ADAL" clId="{D9896DDF-C931-4B95-921C-B37070CFFB23}" dt="2022-06-17T12:06:31.681" v="2636" actId="478"/>
          <ac:cxnSpMkLst>
            <pc:docMk/>
            <pc:sldMk cId="341659506" sldId="863"/>
            <ac:cxnSpMk id="10" creationId="{41E4821E-B842-1F87-F49C-EACA3D6F2BE4}"/>
          </ac:cxnSpMkLst>
        </pc:cxnChg>
        <pc:cxnChg chg="del">
          <ac:chgData name="João Pedro Dias Miranda" userId="f21074d2-5547-4d9d-97a2-bc15d30d1bb9" providerId="ADAL" clId="{D9896DDF-C931-4B95-921C-B37070CFFB23}" dt="2022-06-17T12:06:32.379" v="2637" actId="478"/>
          <ac:cxnSpMkLst>
            <pc:docMk/>
            <pc:sldMk cId="341659506" sldId="863"/>
            <ac:cxnSpMk id="12" creationId="{22B78880-3A99-3F12-A313-1F83427D9A9E}"/>
          </ac:cxnSpMkLst>
        </pc:cxnChg>
        <pc:cxnChg chg="del mod">
          <ac:chgData name="João Pedro Dias Miranda" userId="f21074d2-5547-4d9d-97a2-bc15d30d1bb9" providerId="ADAL" clId="{D9896DDF-C931-4B95-921C-B37070CFFB23}" dt="2022-06-17T12:06:30.082" v="2633" actId="478"/>
          <ac:cxnSpMkLst>
            <pc:docMk/>
            <pc:sldMk cId="341659506" sldId="863"/>
            <ac:cxnSpMk id="16" creationId="{2F2DB43C-00CF-AB7D-F350-752F7746E969}"/>
          </ac:cxnSpMkLst>
        </pc:cxnChg>
        <pc:cxnChg chg="del">
          <ac:chgData name="João Pedro Dias Miranda" userId="f21074d2-5547-4d9d-97a2-bc15d30d1bb9" providerId="ADAL" clId="{D9896DDF-C931-4B95-921C-B37070CFFB23}" dt="2022-06-17T12:06:30.515" v="2634" actId="478"/>
          <ac:cxnSpMkLst>
            <pc:docMk/>
            <pc:sldMk cId="341659506" sldId="863"/>
            <ac:cxnSpMk id="17" creationId="{160CF2DC-E666-5B19-B747-514C4882F53C}"/>
          </ac:cxnSpMkLst>
        </pc:cxnChg>
      </pc:sldChg>
      <pc:sldChg chg="modSp add mod">
        <pc:chgData name="João Pedro Dias Miranda" userId="f21074d2-5547-4d9d-97a2-bc15d30d1bb9" providerId="ADAL" clId="{D9896DDF-C931-4B95-921C-B37070CFFB23}" dt="2022-06-21T09:04:21.183" v="3366" actId="14100"/>
        <pc:sldMkLst>
          <pc:docMk/>
          <pc:sldMk cId="621890423" sldId="864"/>
        </pc:sldMkLst>
        <pc:spChg chg="mod">
          <ac:chgData name="João Pedro Dias Miranda" userId="f21074d2-5547-4d9d-97a2-bc15d30d1bb9" providerId="ADAL" clId="{D9896DDF-C931-4B95-921C-B37070CFFB23}" dt="2022-06-17T12:55:14.208" v="2824" actId="20577"/>
          <ac:spMkLst>
            <pc:docMk/>
            <pc:sldMk cId="621890423" sldId="864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21T09:04:21.183" v="3366" actId="14100"/>
          <ac:spMkLst>
            <pc:docMk/>
            <pc:sldMk cId="621890423" sldId="864"/>
            <ac:spMk id="4" creationId="{00000000-0000-0000-0000-000000000000}"/>
          </ac:spMkLst>
        </pc:spChg>
      </pc:sldChg>
      <pc:sldChg chg="addSp modSp mod">
        <pc:chgData name="João Pedro Dias Miranda" userId="f21074d2-5547-4d9d-97a2-bc15d30d1bb9" providerId="ADAL" clId="{D9896DDF-C931-4B95-921C-B37070CFFB23}" dt="2022-06-21T09:46:13.386" v="3670" actId="1076"/>
        <pc:sldMkLst>
          <pc:docMk/>
          <pc:sldMk cId="3583115306" sldId="865"/>
        </pc:sldMkLst>
        <pc:spChg chg="mod">
          <ac:chgData name="João Pedro Dias Miranda" userId="f21074d2-5547-4d9d-97a2-bc15d30d1bb9" providerId="ADAL" clId="{D9896DDF-C931-4B95-921C-B37070CFFB23}" dt="2022-06-21T09:10:53.272" v="3430" actId="404"/>
          <ac:spMkLst>
            <pc:docMk/>
            <pc:sldMk cId="3583115306" sldId="865"/>
            <ac:spMk id="7" creationId="{71063045-481F-48CD-8825-636CCCDE69FA}"/>
          </ac:spMkLst>
        </pc:spChg>
        <pc:spChg chg="mod">
          <ac:chgData name="João Pedro Dias Miranda" userId="f21074d2-5547-4d9d-97a2-bc15d30d1bb9" providerId="ADAL" clId="{D9896DDF-C931-4B95-921C-B37070CFFB23}" dt="2022-06-21T09:11:30.478" v="3456" actId="1076"/>
          <ac:spMkLst>
            <pc:docMk/>
            <pc:sldMk cId="3583115306" sldId="865"/>
            <ac:spMk id="11" creationId="{ABF2F064-F3A3-1E08-5CD0-5DE6B53D5B27}"/>
          </ac:spMkLst>
        </pc:spChg>
        <pc:spChg chg="mod">
          <ac:chgData name="João Pedro Dias Miranda" userId="f21074d2-5547-4d9d-97a2-bc15d30d1bb9" providerId="ADAL" clId="{D9896DDF-C931-4B95-921C-B37070CFFB23}" dt="2022-06-21T09:07:26.511" v="3389" actId="1076"/>
          <ac:spMkLst>
            <pc:docMk/>
            <pc:sldMk cId="3583115306" sldId="865"/>
            <ac:spMk id="12" creationId="{8750FF76-8D75-4D51-3822-3BE860AD35FD}"/>
          </ac:spMkLst>
        </pc:spChg>
        <pc:spChg chg="add mod">
          <ac:chgData name="João Pedro Dias Miranda" userId="f21074d2-5547-4d9d-97a2-bc15d30d1bb9" providerId="ADAL" clId="{D9896DDF-C931-4B95-921C-B37070CFFB23}" dt="2022-06-21T09:46:09.013" v="3669" actId="14100"/>
          <ac:spMkLst>
            <pc:docMk/>
            <pc:sldMk cId="3583115306" sldId="865"/>
            <ac:spMk id="14" creationId="{86C8751B-B4E3-41DF-16C4-6A8FD00695D0}"/>
          </ac:spMkLst>
        </pc:spChg>
        <pc:spChg chg="add mod">
          <ac:chgData name="João Pedro Dias Miranda" userId="f21074d2-5547-4d9d-97a2-bc15d30d1bb9" providerId="ADAL" clId="{D9896DDF-C931-4B95-921C-B37070CFFB23}" dt="2022-06-21T09:46:13.386" v="3670" actId="1076"/>
          <ac:spMkLst>
            <pc:docMk/>
            <pc:sldMk cId="3583115306" sldId="865"/>
            <ac:spMk id="15" creationId="{5F2B935A-B962-26AF-565C-92BA4C77D0D1}"/>
          </ac:spMkLst>
        </pc:spChg>
        <pc:graphicFrameChg chg="mod">
          <ac:chgData name="João Pedro Dias Miranda" userId="f21074d2-5547-4d9d-97a2-bc15d30d1bb9" providerId="ADAL" clId="{D9896DDF-C931-4B95-921C-B37070CFFB23}" dt="2022-06-21T09:07:04.034" v="3381" actId="1076"/>
          <ac:graphicFrameMkLst>
            <pc:docMk/>
            <pc:sldMk cId="3583115306" sldId="865"/>
            <ac:graphicFrameMk id="5" creationId="{AC4F7E62-EF34-CA03-8EF2-ED4A71D61F72}"/>
          </ac:graphicFrameMkLst>
        </pc:graphicFrameChg>
        <pc:picChg chg="mod">
          <ac:chgData name="João Pedro Dias Miranda" userId="f21074d2-5547-4d9d-97a2-bc15d30d1bb9" providerId="ADAL" clId="{D9896DDF-C931-4B95-921C-B37070CFFB23}" dt="2022-06-21T09:11:37.405" v="3459" actId="1076"/>
          <ac:picMkLst>
            <pc:docMk/>
            <pc:sldMk cId="3583115306" sldId="865"/>
            <ac:picMk id="10" creationId="{9880A28F-2A95-D5BF-2DC7-B740BC21B845}"/>
          </ac:picMkLst>
        </pc:picChg>
        <pc:picChg chg="mod">
          <ac:chgData name="João Pedro Dias Miranda" userId="f21074d2-5547-4d9d-97a2-bc15d30d1bb9" providerId="ADAL" clId="{D9896DDF-C931-4B95-921C-B37070CFFB23}" dt="2022-06-21T09:06:54.622" v="3379" actId="1076"/>
          <ac:picMkLst>
            <pc:docMk/>
            <pc:sldMk cId="3583115306" sldId="865"/>
            <ac:picMk id="13" creationId="{C7A941AC-D93F-5B04-BC31-E0D1526269DD}"/>
          </ac:picMkLst>
        </pc:picChg>
      </pc:sldChg>
      <pc:sldChg chg="modSp add del mod">
        <pc:chgData name="João Pedro Dias Miranda" userId="f21074d2-5547-4d9d-97a2-bc15d30d1bb9" providerId="ADAL" clId="{D9896DDF-C931-4B95-921C-B37070CFFB23}" dt="2022-06-21T09:32:37.107" v="3662" actId="47"/>
        <pc:sldMkLst>
          <pc:docMk/>
          <pc:sldMk cId="270449617" sldId="869"/>
        </pc:sldMkLst>
        <pc:spChg chg="mod">
          <ac:chgData name="João Pedro Dias Miranda" userId="f21074d2-5547-4d9d-97a2-bc15d30d1bb9" providerId="ADAL" clId="{D9896DDF-C931-4B95-921C-B37070CFFB23}" dt="2022-06-21T09:28:27.708" v="3539" actId="14100"/>
          <ac:spMkLst>
            <pc:docMk/>
            <pc:sldMk cId="270449617" sldId="869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D9896DDF-C931-4B95-921C-B37070CFFB23}" dt="2022-06-21T09:28:37.208" v="3540" actId="20577"/>
          <ac:spMkLst>
            <pc:docMk/>
            <pc:sldMk cId="270449617" sldId="869"/>
            <ac:spMk id="7" creationId="{00F37335-8CEB-44B3-8C75-BF6C90A19979}"/>
          </ac:spMkLst>
        </pc:spChg>
      </pc:sldChg>
      <pc:sldChg chg="modSp add del mod">
        <pc:chgData name="João Pedro Dias Miranda" userId="f21074d2-5547-4d9d-97a2-bc15d30d1bb9" providerId="ADAL" clId="{D9896DDF-C931-4B95-921C-B37070CFFB23}" dt="2022-06-21T09:32:26.927" v="3661" actId="47"/>
        <pc:sldMkLst>
          <pc:docMk/>
          <pc:sldMk cId="221486105" sldId="870"/>
        </pc:sldMkLst>
        <pc:spChg chg="mod">
          <ac:chgData name="João Pedro Dias Miranda" userId="f21074d2-5547-4d9d-97a2-bc15d30d1bb9" providerId="ADAL" clId="{D9896DDF-C931-4B95-921C-B37070CFFB23}" dt="2022-06-21T09:29:23.783" v="3581" actId="20577"/>
          <ac:spMkLst>
            <pc:docMk/>
            <pc:sldMk cId="221486105" sldId="87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21T09:30:55.611" v="3660" actId="20577"/>
          <ac:spMkLst>
            <pc:docMk/>
            <pc:sldMk cId="221486105" sldId="870"/>
            <ac:spMk id="4" creationId="{00000000-0000-0000-0000-000000000000}"/>
          </ac:spMkLst>
        </pc:spChg>
      </pc:sldChg>
      <pc:sldChg chg="add del">
        <pc:chgData name="João Pedro Dias Miranda" userId="f21074d2-5547-4d9d-97a2-bc15d30d1bb9" providerId="ADAL" clId="{D9896DDF-C931-4B95-921C-B37070CFFB23}" dt="2022-06-21T09:28:41.947" v="3542" actId="47"/>
        <pc:sldMkLst>
          <pc:docMk/>
          <pc:sldMk cId="2704895737" sldId="871"/>
        </pc:sldMkLst>
      </pc:sldChg>
      <pc:sldChg chg="add del">
        <pc:chgData name="João Pedro Dias Miranda" userId="f21074d2-5547-4d9d-97a2-bc15d30d1bb9" providerId="ADAL" clId="{D9896DDF-C931-4B95-921C-B37070CFFB23}" dt="2022-06-21T09:28:40.235" v="3541" actId="47"/>
        <pc:sldMkLst>
          <pc:docMk/>
          <pc:sldMk cId="4288203632" sldId="872"/>
        </pc:sldMkLst>
      </pc:sldChg>
    </pc:docChg>
  </pc:docChgLst>
  <pc:docChgLst>
    <pc:chgData name="Andrés Felipe Vilariça Motta" userId="S::a91943@uminho.pt::71a76e9e-8585-489c-85ad-5fc77dce7153" providerId="AD" clId="Web-{40650CD3-4A04-466F-B44A-E3FE1FA32DDE}"/>
    <pc:docChg chg="delSld modSection">
      <pc:chgData name="Andrés Felipe Vilariça Motta" userId="S::a91943@uminho.pt::71a76e9e-8585-489c-85ad-5fc77dce7153" providerId="AD" clId="Web-{40650CD3-4A04-466F-B44A-E3FE1FA32DDE}" dt="2021-12-16T20:00:14.589" v="0"/>
      <pc:docMkLst>
        <pc:docMk/>
      </pc:docMkLst>
      <pc:sldChg chg="del">
        <pc:chgData name="Andrés Felipe Vilariça Motta" userId="S::a91943@uminho.pt::71a76e9e-8585-489c-85ad-5fc77dce7153" providerId="AD" clId="Web-{40650CD3-4A04-466F-B44A-E3FE1FA32DDE}" dt="2021-12-16T20:00:14.589" v="0"/>
        <pc:sldMkLst>
          <pc:docMk/>
          <pc:sldMk cId="765251731" sldId="271"/>
        </pc:sldMkLst>
      </pc:sldChg>
    </pc:docChg>
  </pc:docChgLst>
  <pc:docChgLst>
    <pc:chgData name="José Gabriel Oliveira Pinto" userId="S::d3940@uminho.pt::b6c17478-1d21-4659-972b-0f54de9b8a7e" providerId="AD" clId="Web-{E6AAF897-67B7-4B36-992A-7D02747551A6}"/>
    <pc:docChg chg="modSld">
      <pc:chgData name="José Gabriel Oliveira Pinto" userId="S::d3940@uminho.pt::b6c17478-1d21-4659-972b-0f54de9b8a7e" providerId="AD" clId="Web-{E6AAF897-67B7-4B36-992A-7D02747551A6}" dt="2022-04-16T19:44:13.504" v="1147" actId="1076"/>
      <pc:docMkLst>
        <pc:docMk/>
      </pc:docMkLst>
      <pc:sldChg chg="addSp modSp">
        <pc:chgData name="José Gabriel Oliveira Pinto" userId="S::d3940@uminho.pt::b6c17478-1d21-4659-972b-0f54de9b8a7e" providerId="AD" clId="Web-{E6AAF897-67B7-4B36-992A-7D02747551A6}" dt="2022-04-16T19:23:27.974" v="735"/>
        <pc:sldMkLst>
          <pc:docMk/>
          <pc:sldMk cId="3827404999" sldId="776"/>
        </pc:sldMkLst>
        <pc:spChg chg="add mod">
          <ac:chgData name="José Gabriel Oliveira Pinto" userId="S::d3940@uminho.pt::b6c17478-1d21-4659-972b-0f54de9b8a7e" providerId="AD" clId="Web-{E6AAF897-67B7-4B36-992A-7D02747551A6}" dt="2022-04-16T19:23:27.974" v="735"/>
          <ac:spMkLst>
            <pc:docMk/>
            <pc:sldMk cId="3827404999" sldId="776"/>
            <ac:spMk id="2" creationId="{1A4E4B2A-4B25-30ED-6171-93454B2D673D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18:36.306" v="606" actId="20577"/>
        <pc:sldMkLst>
          <pc:docMk/>
          <pc:sldMk cId="3710731780" sldId="800"/>
        </pc:sldMkLst>
        <pc:spChg chg="add mod">
          <ac:chgData name="José Gabriel Oliveira Pinto" userId="S::d3940@uminho.pt::b6c17478-1d21-4659-972b-0f54de9b8a7e" providerId="AD" clId="Web-{E6AAF897-67B7-4B36-992A-7D02747551A6}" dt="2022-04-16T19:18:36.306" v="606" actId="20577"/>
          <ac:spMkLst>
            <pc:docMk/>
            <pc:sldMk cId="3710731780" sldId="800"/>
            <ac:spMk id="2" creationId="{2295DE6E-A958-24E0-F063-19EA6EDDA928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8:57:22.786" v="78" actId="20577"/>
        <pc:sldMkLst>
          <pc:docMk/>
          <pc:sldMk cId="4002611689" sldId="803"/>
        </pc:sldMkLst>
        <pc:spChg chg="add mod">
          <ac:chgData name="José Gabriel Oliveira Pinto" userId="S::d3940@uminho.pt::b6c17478-1d21-4659-972b-0f54de9b8a7e" providerId="AD" clId="Web-{E6AAF897-67B7-4B36-992A-7D02747551A6}" dt="2022-04-16T18:57:22.786" v="78" actId="20577"/>
          <ac:spMkLst>
            <pc:docMk/>
            <pc:sldMk cId="4002611689" sldId="803"/>
            <ac:spMk id="2" creationId="{8771A299-6556-70E9-D56E-5D558366158E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02:24.292" v="216" actId="20577"/>
        <pc:sldMkLst>
          <pc:docMk/>
          <pc:sldMk cId="359997197" sldId="804"/>
        </pc:sldMkLst>
        <pc:spChg chg="add mod">
          <ac:chgData name="José Gabriel Oliveira Pinto" userId="S::d3940@uminho.pt::b6c17478-1d21-4659-972b-0f54de9b8a7e" providerId="AD" clId="Web-{E6AAF897-67B7-4B36-992A-7D02747551A6}" dt="2022-04-16T19:02:24.292" v="216" actId="20577"/>
          <ac:spMkLst>
            <pc:docMk/>
            <pc:sldMk cId="359997197" sldId="804"/>
            <ac:spMk id="2" creationId="{48DE070B-20A3-A226-0707-BD16A41625F5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03:58.372" v="264" actId="20577"/>
        <pc:sldMkLst>
          <pc:docMk/>
          <pc:sldMk cId="2746931275" sldId="806"/>
        </pc:sldMkLst>
        <pc:spChg chg="add mod">
          <ac:chgData name="José Gabriel Oliveira Pinto" userId="S::d3940@uminho.pt::b6c17478-1d21-4659-972b-0f54de9b8a7e" providerId="AD" clId="Web-{E6AAF897-67B7-4B36-992A-7D02747551A6}" dt="2022-04-16T19:03:58.372" v="264" actId="20577"/>
          <ac:spMkLst>
            <pc:docMk/>
            <pc:sldMk cId="2746931275" sldId="806"/>
            <ac:spMk id="7" creationId="{928650C5-2509-4046-2698-EFE383E4EE89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07:59.693" v="306" actId="20577"/>
        <pc:sldMkLst>
          <pc:docMk/>
          <pc:sldMk cId="270321691" sldId="814"/>
        </pc:sldMkLst>
        <pc:spChg chg="add mod">
          <ac:chgData name="José Gabriel Oliveira Pinto" userId="S::d3940@uminho.pt::b6c17478-1d21-4659-972b-0f54de9b8a7e" providerId="AD" clId="Web-{E6AAF897-67B7-4B36-992A-7D02747551A6}" dt="2022-04-16T19:07:59.693" v="306" actId="20577"/>
          <ac:spMkLst>
            <pc:docMk/>
            <pc:sldMk cId="270321691" sldId="814"/>
            <ac:spMk id="2" creationId="{FCD1F74B-50D3-F455-5E71-5F545D36587A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44:13.504" v="1147" actId="1076"/>
        <pc:sldMkLst>
          <pc:docMk/>
          <pc:sldMk cId="643537305" sldId="817"/>
        </pc:sldMkLst>
        <pc:spChg chg="add mod">
          <ac:chgData name="José Gabriel Oliveira Pinto" userId="S::d3940@uminho.pt::b6c17478-1d21-4659-972b-0f54de9b8a7e" providerId="AD" clId="Web-{E6AAF897-67B7-4B36-992A-7D02747551A6}" dt="2022-04-16T19:44:07.503" v="1145" actId="1076"/>
          <ac:spMkLst>
            <pc:docMk/>
            <pc:sldMk cId="643537305" sldId="817"/>
            <ac:spMk id="2" creationId="{96B6B01B-66FC-E698-0D4D-C258CB861BCF}"/>
          </ac:spMkLst>
        </pc:spChg>
        <pc:picChg chg="add mod">
          <ac:chgData name="José Gabriel Oliveira Pinto" userId="S::d3940@uminho.pt::b6c17478-1d21-4659-972b-0f54de9b8a7e" providerId="AD" clId="Web-{E6AAF897-67B7-4B36-992A-7D02747551A6}" dt="2022-04-16T19:44:13.504" v="1147" actId="1076"/>
          <ac:picMkLst>
            <pc:docMk/>
            <pc:sldMk cId="643537305" sldId="817"/>
            <ac:picMk id="9" creationId="{07CC43CE-1E4F-CC67-E547-021A5D90FA27}"/>
          </ac:picMkLst>
        </pc:picChg>
      </pc:sldChg>
      <pc:sldChg chg="addSp modSp">
        <pc:chgData name="José Gabriel Oliveira Pinto" userId="S::d3940@uminho.pt::b6c17478-1d21-4659-972b-0f54de9b8a7e" providerId="AD" clId="Web-{E6AAF897-67B7-4B36-992A-7D02747551A6}" dt="2022-04-16T19:30:00.191" v="874" actId="20577"/>
        <pc:sldMkLst>
          <pc:docMk/>
          <pc:sldMk cId="2577794628" sldId="820"/>
        </pc:sldMkLst>
        <pc:spChg chg="add mod">
          <ac:chgData name="José Gabriel Oliveira Pinto" userId="S::d3940@uminho.pt::b6c17478-1d21-4659-972b-0f54de9b8a7e" providerId="AD" clId="Web-{E6AAF897-67B7-4B36-992A-7D02747551A6}" dt="2022-04-16T19:30:00.191" v="874" actId="20577"/>
          <ac:spMkLst>
            <pc:docMk/>
            <pc:sldMk cId="2577794628" sldId="820"/>
            <ac:spMk id="2" creationId="{7EE78E39-11C8-B74D-27B1-59ADA4C507D5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35:20.861" v="1048" actId="20577"/>
        <pc:sldMkLst>
          <pc:docMk/>
          <pc:sldMk cId="3671462167" sldId="821"/>
        </pc:sldMkLst>
        <pc:spChg chg="add mod">
          <ac:chgData name="José Gabriel Oliveira Pinto" userId="S::d3940@uminho.pt::b6c17478-1d21-4659-972b-0f54de9b8a7e" providerId="AD" clId="Web-{E6AAF897-67B7-4B36-992A-7D02747551A6}" dt="2022-04-16T19:33:53.435" v="975" actId="20577"/>
          <ac:spMkLst>
            <pc:docMk/>
            <pc:sldMk cId="3671462167" sldId="821"/>
            <ac:spMk id="2" creationId="{D1283F2D-99ED-D1E7-42A8-622D78285F65}"/>
          </ac:spMkLst>
        </pc:spChg>
        <pc:spChg chg="add mod">
          <ac:chgData name="José Gabriel Oliveira Pinto" userId="S::d3940@uminho.pt::b6c17478-1d21-4659-972b-0f54de9b8a7e" providerId="AD" clId="Web-{E6AAF897-67B7-4B36-992A-7D02747551A6}" dt="2022-04-16T19:35:20.861" v="1048" actId="20577"/>
          <ac:spMkLst>
            <pc:docMk/>
            <pc:sldMk cId="3671462167" sldId="821"/>
            <ac:spMk id="11" creationId="{6219FF57-6671-AD21-C869-A3BECCABD04C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36:37.144" v="1096" actId="20577"/>
        <pc:sldMkLst>
          <pc:docMk/>
          <pc:sldMk cId="148920041" sldId="822"/>
        </pc:sldMkLst>
        <pc:spChg chg="add mod">
          <ac:chgData name="José Gabriel Oliveira Pinto" userId="S::d3940@uminho.pt::b6c17478-1d21-4659-972b-0f54de9b8a7e" providerId="AD" clId="Web-{E6AAF897-67B7-4B36-992A-7D02747551A6}" dt="2022-04-16T19:36:37.144" v="1096" actId="20577"/>
          <ac:spMkLst>
            <pc:docMk/>
            <pc:sldMk cId="148920041" sldId="822"/>
            <ac:spMk id="2" creationId="{16D3B17F-5902-393C-DC9B-FC11FDFD9008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38:19.458" v="1122" actId="20577"/>
        <pc:sldMkLst>
          <pc:docMk/>
          <pc:sldMk cId="2649573083" sldId="825"/>
        </pc:sldMkLst>
        <pc:spChg chg="add mod">
          <ac:chgData name="José Gabriel Oliveira Pinto" userId="S::d3940@uminho.pt::b6c17478-1d21-4659-972b-0f54de9b8a7e" providerId="AD" clId="Web-{E6AAF897-67B7-4B36-992A-7D02747551A6}" dt="2022-04-16T19:38:19.458" v="1122" actId="20577"/>
          <ac:spMkLst>
            <pc:docMk/>
            <pc:sldMk cId="2649573083" sldId="825"/>
            <ac:spMk id="10" creationId="{6774DAC0-824E-1F14-17F1-1137E4D53DF2}"/>
          </ac:spMkLst>
        </pc:spChg>
      </pc:sldChg>
      <pc:sldChg chg="modSp">
        <pc:chgData name="José Gabriel Oliveira Pinto" userId="S::d3940@uminho.pt::b6c17478-1d21-4659-972b-0f54de9b8a7e" providerId="AD" clId="Web-{E6AAF897-67B7-4B36-992A-7D02747551A6}" dt="2022-04-16T19:38:45.756" v="1124" actId="20577"/>
        <pc:sldMkLst>
          <pc:docMk/>
          <pc:sldMk cId="2244481421" sldId="826"/>
        </pc:sldMkLst>
        <pc:spChg chg="mod">
          <ac:chgData name="José Gabriel Oliveira Pinto" userId="S::d3940@uminho.pt::b6c17478-1d21-4659-972b-0f54de9b8a7e" providerId="AD" clId="Web-{E6AAF897-67B7-4B36-992A-7D02747551A6}" dt="2022-04-16T19:38:45.756" v="1124" actId="20577"/>
          <ac:spMkLst>
            <pc:docMk/>
            <pc:sldMk cId="2244481421" sldId="826"/>
            <ac:spMk id="9" creationId="{2EF2697C-86E0-4CC4-AA0B-6DD38F00A9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minho365.sharepoint.com/sites/Projeto2_2021_2022-02_Duarte_Miranda_MegaSol/Documentos%20Partilhados/02_Duarte_Miranda_MegaSol/07_Resultados/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minho365.sharepoint.com/sites/Projeto2_2021_2022-02_Duarte_Miranda_MegaSol/Documentos%20Partilhados/02_Duarte_Miranda_MegaSol/07_Resultados/Liv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CurSen!$D$5:$D$10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CurSen!$E$5:$E$10</c:f>
              <c:numCache>
                <c:formatCode>General</c:formatCode>
                <c:ptCount val="6"/>
                <c:pt idx="0">
                  <c:v>2024</c:v>
                </c:pt>
                <c:pt idx="1">
                  <c:v>2155</c:v>
                </c:pt>
                <c:pt idx="2">
                  <c:v>2290</c:v>
                </c:pt>
                <c:pt idx="3">
                  <c:v>2424</c:v>
                </c:pt>
                <c:pt idx="4">
                  <c:v>2557</c:v>
                </c:pt>
                <c:pt idx="5">
                  <c:v>2690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4C-4984-931F-E4B70E310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2503695"/>
        <c:axId val="822509935"/>
      </c:scatterChart>
      <c:valAx>
        <c:axId val="822503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Analógico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509935"/>
        <c:crosses val="autoZero"/>
        <c:crossBetween val="midCat"/>
      </c:valAx>
      <c:valAx>
        <c:axId val="822509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Digital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503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CurSen!$H$5:$H$10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CurSen!$I$5:$I$10</c:f>
              <c:numCache>
                <c:formatCode>General</c:formatCode>
                <c:ptCount val="6"/>
                <c:pt idx="0">
                  <c:v>2006</c:v>
                </c:pt>
                <c:pt idx="1">
                  <c:v>2140</c:v>
                </c:pt>
                <c:pt idx="2">
                  <c:v>2273</c:v>
                </c:pt>
                <c:pt idx="3">
                  <c:v>2407</c:v>
                </c:pt>
                <c:pt idx="4">
                  <c:v>2540</c:v>
                </c:pt>
                <c:pt idx="5">
                  <c:v>2672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30-492B-AFED-5E2E9CB62E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5844127"/>
        <c:axId val="2075830815"/>
      </c:scatterChart>
      <c:valAx>
        <c:axId val="20758441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Analógico</a:t>
                </a:r>
                <a:r>
                  <a:rPr lang="pt-PT" baseline="0"/>
                  <a:t> (V)</a:t>
                </a:r>
                <a:endParaRPr lang="pt-P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830815"/>
        <c:crosses val="autoZero"/>
        <c:crossBetween val="midCat"/>
      </c:valAx>
      <c:valAx>
        <c:axId val="2075830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Digital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8441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21/06/2022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21/06/2022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463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3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3242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‹#›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‹#›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‹#›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011792"/>
            <a:ext cx="11151029" cy="5441544"/>
          </a:xfrm>
        </p:spPr>
        <p:txBody>
          <a:bodyPr/>
          <a:lstStyle>
            <a:lvl1pPr>
              <a:defRPr>
                <a:solidFill>
                  <a:srgbClr val="006D91"/>
                </a:solidFill>
              </a:defRPr>
            </a:lvl1pPr>
            <a:lvl2pPr>
              <a:defRPr>
                <a:solidFill>
                  <a:srgbClr val="006D91"/>
                </a:solidFill>
              </a:defRPr>
            </a:lvl2pPr>
            <a:lvl3pPr>
              <a:defRPr>
                <a:solidFill>
                  <a:srgbClr val="006D91"/>
                </a:solidFill>
              </a:defRPr>
            </a:lvl3pPr>
            <a:lvl4pPr>
              <a:defRPr>
                <a:solidFill>
                  <a:srgbClr val="006D91"/>
                </a:solidFill>
              </a:defRPr>
            </a:lvl4pPr>
            <a:lvl5pPr>
              <a:defRPr>
                <a:solidFill>
                  <a:srgbClr val="006D9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‹#›</a:t>
            </a:fld>
            <a:endParaRPr lang="pt-PT" sz="1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  <p:sldLayoutId id="2147483654" r:id="rId4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10" Type="http://schemas.openxmlformats.org/officeDocument/2006/relationships/image" Target="../media/image34.png"/><Relationship Id="rId4" Type="http://schemas.openxmlformats.org/officeDocument/2006/relationships/package" Target="../embeddings/Microsoft_Word_Document_5053FEB8.docx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2783632" y="4211519"/>
            <a:ext cx="3566666" cy="648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2000" b="1">
                <a:solidFill>
                  <a:srgbClr val="0B666B"/>
                </a:solidFill>
              </a:rPr>
              <a:t>Duarte Miguel Novo Rodrigues </a:t>
            </a:r>
          </a:p>
          <a:p>
            <a:pPr>
              <a:lnSpc>
                <a:spcPts val="2000"/>
              </a:lnSpc>
            </a:pPr>
            <a:r>
              <a:rPr lang="pt-PT" sz="2000" b="1">
                <a:solidFill>
                  <a:srgbClr val="0B666B"/>
                </a:solidFill>
              </a:rPr>
              <a:t>João Pedro Dias Miranda</a:t>
            </a:r>
            <a:endParaRPr lang="en-US" sz="2000" b="1">
              <a:solidFill>
                <a:srgbClr val="0B666B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2" y="2804096"/>
            <a:ext cx="8069698" cy="1272976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pt-PT" sz="600" b="1"/>
          </a:p>
          <a:p>
            <a:pPr algn="ctr">
              <a:lnSpc>
                <a:spcPts val="4000"/>
              </a:lnSpc>
            </a:pPr>
            <a:r>
              <a:rPr lang="pt-PT" sz="2400" b="1"/>
              <a:t>Projeto nº1 - Conversor CC-CC para Instalações Solares Fotovoltaicas de Potência Elevada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>
                <a:solidFill>
                  <a:srgbClr val="016E8C"/>
                </a:solidFill>
              </a:rPr>
              <a:t>27 de Junho de 2022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335360" y="5373216"/>
            <a:ext cx="2808312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b="1">
                <a:solidFill>
                  <a:srgbClr val="98BD3B"/>
                </a:solidFill>
              </a:rPr>
              <a:t>Orientadores:</a:t>
            </a:r>
          </a:p>
          <a:p>
            <a:pPr>
              <a:lnSpc>
                <a:spcPts val="2000"/>
              </a:lnSpc>
            </a:pPr>
            <a:r>
              <a:rPr lang="pt-PT" sz="1600" b="1">
                <a:solidFill>
                  <a:srgbClr val="0B666B"/>
                </a:solidFill>
              </a:rPr>
              <a:t>Professor Doutor Gabriel Pinto</a:t>
            </a:r>
          </a:p>
          <a:p>
            <a:pPr>
              <a:lnSpc>
                <a:spcPts val="2000"/>
              </a:lnSpc>
            </a:pPr>
            <a:r>
              <a:rPr lang="en-US" sz="1600" b="1">
                <a:solidFill>
                  <a:srgbClr val="0B666B"/>
                </a:solidFill>
              </a:rPr>
              <a:t>Professor Luís Barros</a:t>
            </a: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6134211" y="4211519"/>
            <a:ext cx="3990469" cy="648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>
                <a:solidFill>
                  <a:srgbClr val="98BD3B"/>
                </a:solidFill>
              </a:rPr>
              <a:t>pg47158@alunos.uminho.pt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>
                <a:solidFill>
                  <a:srgbClr val="98BD3B"/>
                </a:solidFill>
              </a:rPr>
              <a:t> pg47232@alunos.uminho.pt</a:t>
            </a:r>
          </a:p>
          <a:p>
            <a:pPr algn="ctr">
              <a:lnSpc>
                <a:spcPts val="2000"/>
              </a:lnSpc>
            </a:pPr>
            <a:endParaRPr lang="pt-PT" sz="1600" b="1">
              <a:solidFill>
                <a:srgbClr val="98BD3B"/>
              </a:solidFill>
            </a:endParaRPr>
          </a:p>
          <a:p>
            <a:endParaRPr lang="pt-P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BDB2BC0-335D-48BA-A310-323BAAE0BCC9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407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1148" y="1196752"/>
            <a:ext cx="422083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Simulações do Protótipo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7" y="1207294"/>
            <a:ext cx="4536504" cy="5102027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Especificações do Protótipo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Condições de operação constantes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Radiação solar a variar ao longo do tempo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Temperatura a variar ao longo do tempo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Resistências das bobinas diferentes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4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Especificações do Protótipo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67C3A6A-5165-A29A-46C2-3575CE9CE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792999"/>
                  </p:ext>
                </p:extLst>
              </p:nvPr>
            </p:nvGraphicFramePr>
            <p:xfrm>
              <a:off x="1686757" y="1589551"/>
              <a:ext cx="9102750" cy="4470382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6470750">
                      <a:extLst>
                        <a:ext uri="{9D8B030D-6E8A-4147-A177-3AD203B41FA5}">
                          <a16:colId xmlns:a16="http://schemas.microsoft.com/office/drawing/2014/main" val="2590397283"/>
                        </a:ext>
                      </a:extLst>
                    </a:gridCol>
                    <a:gridCol w="2632000">
                      <a:extLst>
                        <a:ext uri="{9D8B030D-6E8A-4147-A177-3AD203B41FA5}">
                          <a16:colId xmlns:a16="http://schemas.microsoft.com/office/drawing/2014/main" val="1210348589"/>
                        </a:ext>
                      </a:extLst>
                    </a:gridCol>
                  </a:tblGrid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Tensão nominal de entrada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>
                              <a:effectLst/>
                              <a:latin typeface="+mn-lt"/>
                            </a:rPr>
                            <a:t>)</a:t>
                          </a:r>
                          <a:endParaRPr lang="en-GB" sz="18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120 V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1370302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Tensão de entrada de circuito aberto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>
                              <a:effectLst/>
                              <a:latin typeface="+mn-lt"/>
                            </a:rPr>
                            <a:t>)</a:t>
                          </a:r>
                          <a:endParaRPr lang="en-GB" sz="18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150 V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214939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Corrente de entrada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PT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8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12 A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6037547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Tensão de saída no barramento CC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>
                              <a:effectLst/>
                              <a:latin typeface="+mn-lt"/>
                            </a:rPr>
                            <a:t>)</a:t>
                          </a:r>
                          <a:endParaRPr lang="en-GB" sz="18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200 V</a:t>
                          </a:r>
                          <a:endParaRPr lang="en-GB" sz="22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8061779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Bobina</a:t>
                          </a:r>
                          <a:r>
                            <a:rPr lang="pt-PT" sz="18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(L)</a:t>
                          </a:r>
                          <a:endParaRPr lang="en-GB" sz="18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mH</a:t>
                          </a:r>
                          <a:endParaRPr lang="en-GB" sz="22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7984416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Condensador</a:t>
                          </a:r>
                          <a:r>
                            <a:rPr lang="pt-PT" sz="1800" i="1" baseline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(C)</a:t>
                          </a:r>
                          <a:endParaRPr lang="en-GB" sz="18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µF</a:t>
                          </a:r>
                          <a:endParaRPr lang="en-GB" sz="22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7683065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Frequência</a:t>
                          </a:r>
                          <a:r>
                            <a:rPr lang="pt-PT" sz="1800" i="0" baseline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de comutação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>
                              <a:effectLst/>
                              <a:latin typeface="+mn-lt"/>
                            </a:rPr>
                            <a:t>)</a:t>
                          </a:r>
                          <a:endParaRPr lang="en-GB" sz="18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kHz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84005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67C3A6A-5165-A29A-46C2-3575CE9CE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792999"/>
                  </p:ext>
                </p:extLst>
              </p:nvPr>
            </p:nvGraphicFramePr>
            <p:xfrm>
              <a:off x="1686757" y="1589551"/>
              <a:ext cx="9102750" cy="4470382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6470750">
                      <a:extLst>
                        <a:ext uri="{9D8B030D-6E8A-4147-A177-3AD203B41FA5}">
                          <a16:colId xmlns:a16="http://schemas.microsoft.com/office/drawing/2014/main" val="2590397283"/>
                        </a:ext>
                      </a:extLst>
                    </a:gridCol>
                    <a:gridCol w="2632000">
                      <a:extLst>
                        <a:ext uri="{9D8B030D-6E8A-4147-A177-3AD203B41FA5}">
                          <a16:colId xmlns:a16="http://schemas.microsoft.com/office/drawing/2014/main" val="1210348589"/>
                        </a:ext>
                      </a:extLst>
                    </a:gridCol>
                  </a:tblGrid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952" r="-40960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120 V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1370302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100952" r="-40960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150 V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214939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200952" r="-40960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12 A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6037547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300952" r="-40960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200 V</a:t>
                          </a:r>
                          <a:endParaRPr lang="en-GB" sz="22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8061779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Bobina</a:t>
                          </a:r>
                          <a:r>
                            <a:rPr lang="pt-PT" sz="18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(L)</a:t>
                          </a:r>
                          <a:endParaRPr lang="en-GB" sz="18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mH</a:t>
                          </a:r>
                          <a:endParaRPr lang="en-GB" sz="22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7984416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Condensador</a:t>
                          </a:r>
                          <a:r>
                            <a:rPr lang="pt-PT" sz="1800" i="1" baseline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(C)</a:t>
                          </a:r>
                          <a:endParaRPr lang="en-GB" sz="18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µF</a:t>
                          </a:r>
                          <a:endParaRPr lang="en-GB" sz="22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7683065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600952" r="-4096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kHz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84005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6931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2015" y="1452492"/>
            <a:ext cx="7312233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Simulação do Protótipo para Condições de Operação Constantes</a:t>
            </a:r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1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Condições de operação constantes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B5BD8-C02F-3180-6E3D-980E092C2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34" y="4752236"/>
            <a:ext cx="7920000" cy="198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CC11D-924E-27BB-A9FC-A8A0F9216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234" y="1000262"/>
            <a:ext cx="7920000" cy="37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48897" y="1606860"/>
            <a:ext cx="8378469" cy="4021584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Simulação do Protótipo para Condições de Operação Variantes ao Longo do Tempo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3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Radiação solar a variar ao longo do tempo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07023-1762-A3A7-3A7B-712D9DF4B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30" y="1993018"/>
            <a:ext cx="9000000" cy="4055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54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Radiação solar a variar ao longo do tempo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CC3E8-F08B-BCD7-2E8E-59895A635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07" y="1398297"/>
            <a:ext cx="9000000" cy="2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6AE356-1620-147B-968F-8A7D49745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82" y="3816249"/>
            <a:ext cx="9187649" cy="2343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565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Temperatura a variar ao longo do tempo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C7B63-5E29-28BF-A452-5D47FE8C93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30" y="1398297"/>
            <a:ext cx="9000000" cy="464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51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Temperatura a variar ao longo do tempo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E9E8C-2BA8-97F3-B5BE-085420695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36" y="1363776"/>
            <a:ext cx="9000000" cy="211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9EBC5-5C6D-ED81-8B78-2B16F414F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99" y="3719777"/>
            <a:ext cx="9164402" cy="2222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02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8" y="3783441"/>
            <a:ext cx="6380248" cy="2615303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Simulação com as resistências das bobinas diferentes</a:t>
            </a:r>
          </a:p>
          <a:p>
            <a:pPr algn="ctr"/>
            <a:endParaRPr lang="pt-PT" sz="5400" b="1"/>
          </a:p>
          <a:p>
            <a:pPr algn="ctr"/>
            <a:endParaRPr lang="pt-PT" sz="5400" b="1"/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0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/>
              <a:t>Organização DA APRESENTAÇÃO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936104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Introdução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Simulações do Protótipo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Desenvolvimento do Protótipo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Testes e Resultados Experimentais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Conclusões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Referências Bibliográficas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D9C83C9-2797-4314-860B-129C115B3FE5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Resistências das bobinas diferentes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sp>
        <p:nvSpPr>
          <p:cNvPr id="11" name="Marcador de Posição de Conteúdo 5">
            <a:extLst>
              <a:ext uri="{FF2B5EF4-FFF2-40B4-BE49-F238E27FC236}">
                <a16:creationId xmlns:a16="http://schemas.microsoft.com/office/drawing/2014/main" id="{18866EC5-2D74-B41D-16C7-8D06DF0E6C34}"/>
              </a:ext>
            </a:extLst>
          </p:cNvPr>
          <p:cNvSpPr txBox="1">
            <a:spLocks/>
          </p:cNvSpPr>
          <p:nvPr/>
        </p:nvSpPr>
        <p:spPr>
          <a:xfrm>
            <a:off x="781011" y="971696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/>
              <a:t>Simulou-se uma bobina com resistência interna de 133 mΩ e outra de 500mΩ.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C1C642-3281-0E30-9AFF-B89614B5F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132" y="2579100"/>
            <a:ext cx="9000000" cy="2283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8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309" y="1196752"/>
            <a:ext cx="575667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200" b="1">
                <a:latin typeface="Trebuchet MS" panose="020B0603020202020204" pitchFamily="34" charset="0"/>
              </a:rPr>
              <a:t>Desenvolvimento do Protótipo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PCB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Sistema integrado </a:t>
            </a:r>
          </a:p>
          <a:p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Bancada de trabalho</a:t>
            </a:r>
          </a:p>
          <a:p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9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PCB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CEDB5-B29C-EBF2-5BDA-2B9DC73B06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86" y="949157"/>
            <a:ext cx="7875639" cy="41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D1401-945D-E8C6-D857-55439734F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8085" r="8705" b="1998"/>
          <a:stretch/>
        </p:blipFill>
        <p:spPr bwMode="auto">
          <a:xfrm rot="16200000">
            <a:off x="1524930" y="764621"/>
            <a:ext cx="1988013" cy="39424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C87FDEAF-631C-88B3-A06A-0B5CCFFCF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32" y="4420008"/>
            <a:ext cx="1764887" cy="186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arredondado 6">
            <a:extLst>
              <a:ext uri="{FF2B5EF4-FFF2-40B4-BE49-F238E27FC236}">
                <a16:creationId xmlns:a16="http://schemas.microsoft.com/office/drawing/2014/main" id="{0D64085E-13E8-190C-6E96-47A571F6320A}"/>
              </a:ext>
            </a:extLst>
          </p:cNvPr>
          <p:cNvSpPr/>
          <p:nvPr/>
        </p:nvSpPr>
        <p:spPr>
          <a:xfrm>
            <a:off x="1406182" y="4319820"/>
            <a:ext cx="2125302" cy="20757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BA10D-5F85-152E-5A56-F09416194988}"/>
              </a:ext>
            </a:extLst>
          </p:cNvPr>
          <p:cNvCxnSpPr>
            <a:cxnSpLocks/>
          </p:cNvCxnSpPr>
          <p:nvPr/>
        </p:nvCxnSpPr>
        <p:spPr>
          <a:xfrm flipH="1">
            <a:off x="3531484" y="5043948"/>
            <a:ext cx="4373651" cy="372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31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Sistema integrado 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F14B9E-1298-1088-B997-BF1E7BFF86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77" y="1043968"/>
            <a:ext cx="7727846" cy="569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23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Bancada de Trabalho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A6349-F108-EA5F-2D76-8DF9CE07FD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9864" r="796" b="9225"/>
          <a:stretch/>
        </p:blipFill>
        <p:spPr bwMode="auto">
          <a:xfrm>
            <a:off x="274178" y="2462564"/>
            <a:ext cx="11643644" cy="27894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240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409" y="1196752"/>
            <a:ext cx="518457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Testes e Resultados Experimentais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7" y="1207294"/>
            <a:ext cx="4201109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Linearização dos Sensores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Testes ao conversor</a:t>
            </a:r>
          </a:p>
          <a:p>
            <a:endParaRPr lang="pt-PT" sz="2400" b="1" i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Testes ao algoritmo PI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Testes ao MPPT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Testes com o Módulo PV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5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39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2114487"/>
            <a:ext cx="6380248" cy="2629026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Linearização dos Sensores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33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Linearização dos Sensores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491F1CB8-A4B6-4985-29F5-6809832BD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545631"/>
              </p:ext>
            </p:extLst>
          </p:nvPr>
        </p:nvGraphicFramePr>
        <p:xfrm>
          <a:off x="1819920" y="1602305"/>
          <a:ext cx="2857584" cy="1874117"/>
        </p:xfrm>
        <a:graphic>
          <a:graphicData uri="http://schemas.openxmlformats.org/drawingml/2006/table">
            <a:tbl>
              <a:tblPr/>
              <a:tblGrid>
                <a:gridCol w="1430004">
                  <a:extLst>
                    <a:ext uri="{9D8B030D-6E8A-4147-A177-3AD203B41FA5}">
                      <a16:colId xmlns:a16="http://schemas.microsoft.com/office/drawing/2014/main" val="2556933368"/>
                    </a:ext>
                  </a:extLst>
                </a:gridCol>
                <a:gridCol w="1427580">
                  <a:extLst>
                    <a:ext uri="{9D8B030D-6E8A-4147-A177-3AD203B41FA5}">
                      <a16:colId xmlns:a16="http://schemas.microsoft.com/office/drawing/2014/main" val="2975411859"/>
                    </a:ext>
                  </a:extLst>
                </a:gridCol>
              </a:tblGrid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Analógico (A)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Digital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857781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60622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69456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40521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686529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84805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626587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F35F9346-5EB0-784F-21D3-25629D5BB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92869"/>
              </p:ext>
            </p:extLst>
          </p:nvPr>
        </p:nvGraphicFramePr>
        <p:xfrm>
          <a:off x="7474360" y="1547763"/>
          <a:ext cx="2857584" cy="1874117"/>
        </p:xfrm>
        <a:graphic>
          <a:graphicData uri="http://schemas.openxmlformats.org/drawingml/2006/table">
            <a:tbl>
              <a:tblPr/>
              <a:tblGrid>
                <a:gridCol w="1428792">
                  <a:extLst>
                    <a:ext uri="{9D8B030D-6E8A-4147-A177-3AD203B41FA5}">
                      <a16:colId xmlns:a16="http://schemas.microsoft.com/office/drawing/2014/main" val="1207756612"/>
                    </a:ext>
                  </a:extLst>
                </a:gridCol>
                <a:gridCol w="1428792">
                  <a:extLst>
                    <a:ext uri="{9D8B030D-6E8A-4147-A177-3AD203B41FA5}">
                      <a16:colId xmlns:a16="http://schemas.microsoft.com/office/drawing/2014/main" val="4106928105"/>
                    </a:ext>
                  </a:extLst>
                </a:gridCol>
              </a:tblGrid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Analógico (A)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Digital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062528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49239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455694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265851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287017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12205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864666"/>
                  </a:ext>
                </a:extLst>
              </a:tr>
            </a:tbl>
          </a:graphicData>
        </a:graphic>
      </p:graphicFrame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624C4371-979B-382F-E456-C5B1ADECA1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585176"/>
              </p:ext>
            </p:extLst>
          </p:nvPr>
        </p:nvGraphicFramePr>
        <p:xfrm>
          <a:off x="729609" y="3569153"/>
          <a:ext cx="45751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9B068859-EECA-F732-D873-06DB7FEC32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094651"/>
              </p:ext>
            </p:extLst>
          </p:nvPr>
        </p:nvGraphicFramePr>
        <p:xfrm>
          <a:off x="6405052" y="3574280"/>
          <a:ext cx="45656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A7B0A0-137D-362D-CF18-E8C49195E358}"/>
              </a:ext>
            </a:extLst>
          </p:cNvPr>
          <p:cNvSpPr txBox="1"/>
          <p:nvPr/>
        </p:nvSpPr>
        <p:spPr>
          <a:xfrm>
            <a:off x="1946378" y="6272777"/>
            <a:ext cx="2820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 </a:t>
            </a:r>
            <a:r>
              <a:rPr lang="pt-PT" sz="2200">
                <a:solidFill>
                  <a:srgbClr val="016E8C"/>
                </a:solidFill>
              </a:rPr>
              <a:t>y = 133,43 +2023,1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9523A50-F019-5477-3728-EA1CB4AD8F37}"/>
              </a:ext>
            </a:extLst>
          </p:cNvPr>
          <p:cNvSpPr txBox="1"/>
          <p:nvPr/>
        </p:nvSpPr>
        <p:spPr>
          <a:xfrm>
            <a:off x="7655625" y="6254436"/>
            <a:ext cx="27415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PT" sz="2200"/>
              <a:t> </a:t>
            </a:r>
            <a:r>
              <a:rPr lang="pt-PT" sz="2200">
                <a:solidFill>
                  <a:srgbClr val="016E8C"/>
                </a:solidFill>
              </a:rPr>
              <a:t>y = 133,3 +2006,5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B71D506-D02F-FE42-3094-1B482FF99DED}"/>
              </a:ext>
            </a:extLst>
          </p:cNvPr>
          <p:cNvSpPr txBox="1"/>
          <p:nvPr/>
        </p:nvSpPr>
        <p:spPr>
          <a:xfrm>
            <a:off x="3017196" y="1110383"/>
            <a:ext cx="678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i="1">
                <a:solidFill>
                  <a:srgbClr val="016E8C"/>
                </a:solidFill>
              </a:rPr>
              <a:t>iL1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837376-6EF1-25A9-B2C7-998E1CC34638}"/>
              </a:ext>
            </a:extLst>
          </p:cNvPr>
          <p:cNvSpPr txBox="1"/>
          <p:nvPr/>
        </p:nvSpPr>
        <p:spPr>
          <a:xfrm>
            <a:off x="8665058" y="1086394"/>
            <a:ext cx="727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i="1">
                <a:solidFill>
                  <a:srgbClr val="016E8C"/>
                </a:solidFill>
              </a:rPr>
              <a:t>iL2</a:t>
            </a:r>
          </a:p>
        </p:txBody>
      </p:sp>
    </p:spTree>
    <p:extLst>
      <p:ext uri="{BB962C8B-B14F-4D97-AF65-F5344CB8AC3E}">
        <p14:creationId xmlns:p14="http://schemas.microsoft.com/office/powerpoint/2010/main" val="1208790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2696592"/>
            <a:ext cx="6380248" cy="1464815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Testes ao Conversor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60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conversor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FC81396-94CD-CC2A-51B8-D344F50E7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12340"/>
              </p:ext>
            </p:extLst>
          </p:nvPr>
        </p:nvGraphicFramePr>
        <p:xfrm>
          <a:off x="0" y="1758337"/>
          <a:ext cx="12229938" cy="313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Document" r:id="rId4" imgW="5820371" imgH="1594180" progId="Word.Document.12">
                  <p:embed/>
                </p:oleObj>
              </mc:Choice>
              <mc:Fallback>
                <p:oleObj name="Document" r:id="rId4" imgW="5820371" imgH="159418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FC81396-94CD-CC2A-51B8-D344F50E71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758337"/>
                        <a:ext cx="12229938" cy="313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8F6B31-5FB6-2532-4469-11009DAE6316}"/>
                  </a:ext>
                </a:extLst>
              </p:cNvPr>
              <p:cNvSpPr txBox="1"/>
              <p:nvPr/>
            </p:nvSpPr>
            <p:spPr>
              <a:xfrm>
                <a:off x="1154144" y="4652712"/>
                <a:ext cx="239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i="1">
                    <a:solidFill>
                      <a:srgbClr val="016E8C"/>
                    </a:solidFill>
                  </a:rPr>
                  <a:t>D</a:t>
                </a:r>
                <a:r>
                  <a:rPr lang="pt-PT">
                    <a:solidFill>
                      <a:srgbClr val="016E8C"/>
                    </a:solidFill>
                  </a:rPr>
                  <a:t> = 0 %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pt-PT">
                    <a:solidFill>
                      <a:srgbClr val="016E8C"/>
                    </a:solidFill>
                  </a:rPr>
                  <a:t> = 20 V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8F6B31-5FB6-2532-4469-11009DAE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44" y="4652712"/>
                <a:ext cx="2394880" cy="369332"/>
              </a:xfrm>
              <a:prstGeom prst="rect">
                <a:avLst/>
              </a:prstGeom>
              <a:blipFill>
                <a:blip r:embed="rId6"/>
                <a:stretch>
                  <a:fillRect l="-20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20F38C-A50E-3E1C-15B8-6BD4B3E26109}"/>
                  </a:ext>
                </a:extLst>
              </p:cNvPr>
              <p:cNvSpPr txBox="1"/>
              <p:nvPr/>
            </p:nvSpPr>
            <p:spPr>
              <a:xfrm>
                <a:off x="4917529" y="4652712"/>
                <a:ext cx="239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i="1">
                    <a:solidFill>
                      <a:srgbClr val="016E8C"/>
                    </a:solidFill>
                  </a:rPr>
                  <a:t>D </a:t>
                </a:r>
                <a:r>
                  <a:rPr lang="pt-PT">
                    <a:solidFill>
                      <a:srgbClr val="016E8C"/>
                    </a:solidFill>
                  </a:rPr>
                  <a:t>= 50 %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pt-PT">
                    <a:solidFill>
                      <a:srgbClr val="016E8C"/>
                    </a:solidFill>
                  </a:rPr>
                  <a:t> = 10 V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20F38C-A50E-3E1C-15B8-6BD4B3E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529" y="4652712"/>
                <a:ext cx="2394880" cy="369332"/>
              </a:xfrm>
              <a:prstGeom prst="rect">
                <a:avLst/>
              </a:prstGeom>
              <a:blipFill>
                <a:blip r:embed="rId7"/>
                <a:stretch>
                  <a:fillRect l="-22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0514-1399-D3AA-17AB-F4473BCCAB60}"/>
                  </a:ext>
                </a:extLst>
              </p:cNvPr>
              <p:cNvSpPr txBox="1"/>
              <p:nvPr/>
            </p:nvSpPr>
            <p:spPr>
              <a:xfrm>
                <a:off x="9168509" y="4652712"/>
                <a:ext cx="239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i="1">
                    <a:solidFill>
                      <a:srgbClr val="016E8C"/>
                    </a:solidFill>
                  </a:rPr>
                  <a:t>D </a:t>
                </a:r>
                <a:r>
                  <a:rPr lang="pt-PT">
                    <a:solidFill>
                      <a:srgbClr val="016E8C"/>
                    </a:solidFill>
                  </a:rPr>
                  <a:t>= 50 %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pt-PT">
                    <a:solidFill>
                      <a:srgbClr val="016E8C"/>
                    </a:solidFill>
                  </a:rPr>
                  <a:t> = 10 V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0514-1399-D3AA-17AB-F4473BCCA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09" y="4652712"/>
                <a:ext cx="2394880" cy="369332"/>
              </a:xfrm>
              <a:prstGeom prst="rect">
                <a:avLst/>
              </a:prstGeom>
              <a:blipFill>
                <a:blip r:embed="rId8"/>
                <a:stretch>
                  <a:fillRect l="-20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003FA7-48C3-5F0F-BC87-DDF89DCA28BA}"/>
                  </a:ext>
                </a:extLst>
              </p:cNvPr>
              <p:cNvSpPr txBox="1"/>
              <p:nvPr/>
            </p:nvSpPr>
            <p:spPr>
              <a:xfrm>
                <a:off x="960437" y="5424143"/>
                <a:ext cx="2697163" cy="536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PT" sz="200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000" i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𝑂𝑈𝑇</m:t>
                            </m:r>
                          </m:sub>
                        </m:sSub>
                      </m:num>
                      <m:den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pt-PT" sz="2000" i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pt-PT" sz="2000" i="1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20 </m:t>
                        </m:r>
                        <m:r>
                          <m:rPr>
                            <m:sty m:val="p"/>
                          </m:rPr>
                          <a:rPr lang="pt-PT" sz="200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num>
                      <m:den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28 </m:t>
                        </m:r>
                        <m:r>
                          <a:rPr lang="pt-PT" sz="200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den>
                    </m:f>
                    <m:r>
                      <a:rPr lang="pt-PT" sz="2000" i="1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PT" sz="2000">
                    <a:solidFill>
                      <a:srgbClr val="016E8C"/>
                    </a:solidFill>
                    <a:effectLst/>
                    <a:ea typeface="MS Mincho" panose="02020609040205080304" pitchFamily="49" charset="-128"/>
                  </a:rPr>
                  <a:t> = 715 </a:t>
                </a:r>
                <a:r>
                  <a:rPr lang="pt-PT" sz="2000" err="1">
                    <a:solidFill>
                      <a:srgbClr val="016E8C"/>
                    </a:solidFill>
                    <a:effectLst/>
                    <a:ea typeface="Times New Roman" panose="02020603050405020304" pitchFamily="18" charset="0"/>
                  </a:rPr>
                  <a:t>mA.</a:t>
                </a:r>
                <a:r>
                  <a:rPr lang="pt-PT" sz="2000">
                    <a:solidFill>
                      <a:srgbClr val="016E8C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:endParaRPr lang="pt-PT" sz="2000">
                  <a:solidFill>
                    <a:srgbClr val="016E8C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003FA7-48C3-5F0F-BC87-DDF89DCA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37" y="5424143"/>
                <a:ext cx="2697163" cy="536942"/>
              </a:xfrm>
              <a:prstGeom prst="rect">
                <a:avLst/>
              </a:prstGeom>
              <a:blipFill>
                <a:blip r:embed="rId9"/>
                <a:stretch>
                  <a:fillRect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3D6D7-2344-3AB5-8C30-F5CDC2A8FE0A}"/>
                  </a:ext>
                </a:extLst>
              </p:cNvPr>
              <p:cNvSpPr txBox="1"/>
              <p:nvPr/>
            </p:nvSpPr>
            <p:spPr>
              <a:xfrm>
                <a:off x="6896950" y="5320121"/>
                <a:ext cx="3019234" cy="977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PT" sz="200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𝑂𝑈𝑇</m:t>
                            </m:r>
                          </m:sub>
                        </m:sSub>
                      </m:num>
                      <m:den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pt-PT" sz="2000" i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pt-PT" sz="2000" i="1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pt-PT" sz="200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num>
                      <m:den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28 </m:t>
                        </m:r>
                        <m:r>
                          <a:rPr lang="pt-PT" sz="200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den>
                    </m:f>
                    <m:r>
                      <a:rPr lang="pt-PT" sz="2000" i="1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PT" sz="2000">
                    <a:solidFill>
                      <a:srgbClr val="016E8C"/>
                    </a:solidFill>
                    <a:effectLst/>
                    <a:ea typeface="MS Mincho" panose="02020609040205080304" pitchFamily="49" charset="-128"/>
                  </a:rPr>
                  <a:t> = 715 </a:t>
                </a:r>
                <a:r>
                  <a:rPr lang="pt-PT" sz="2000" err="1">
                    <a:solidFill>
                      <a:srgbClr val="016E8C"/>
                    </a:solidFill>
                    <a:effectLst/>
                    <a:ea typeface="Times New Roman" panose="02020603050405020304" pitchFamily="18" charset="0"/>
                  </a:rPr>
                  <a:t>mA</a:t>
                </a:r>
                <a:endParaRPr lang="pt-PT" sz="2000">
                  <a:solidFill>
                    <a:srgbClr val="016E8C"/>
                  </a:solidFill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  <m:r>
                      <a:rPr lang="pt-PT" sz="2000" i="1">
                        <a:solidFill>
                          <a:srgbClr val="016E8C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PT" sz="2000" i="1">
                    <a:solidFill>
                      <a:srgbClr val="016E8C"/>
                    </a:solidFill>
                    <a:effectLst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200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2000" i="1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PT" sz="2000" i="1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pt-PT" sz="2000" b="0" i="0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den>
                    </m:f>
                    <m:r>
                      <a:rPr lang="pt-PT" sz="2000" b="0" i="0" smtClean="0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PT" sz="2000">
                    <a:solidFill>
                      <a:srgbClr val="016E8C"/>
                    </a:solidFill>
                  </a:rPr>
                  <a:t>= 1,43 A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3D6D7-2344-3AB5-8C30-F5CDC2A8F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950" y="5320121"/>
                <a:ext cx="3019234" cy="977127"/>
              </a:xfrm>
              <a:prstGeom prst="rect">
                <a:avLst/>
              </a:prstGeom>
              <a:blipFill>
                <a:blip r:embed="rId10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12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Introdução</a:t>
            </a:r>
            <a:endParaRPr lang="pt-PT" sz="2400" b="1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7" y="1207294"/>
            <a:ext cx="4853949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Enquadramento do Projeto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Solução Proposta para o projeto </a:t>
            </a:r>
            <a:r>
              <a:rPr lang="pt-PT" sz="2400" b="1" err="1">
                <a:latin typeface="Trebuchet MS" panose="020B0603020202020204" pitchFamily="34" charset="0"/>
              </a:rPr>
              <a:t>Megasolar</a:t>
            </a:r>
            <a:endParaRPr lang="pt-PT" sz="2400" b="1">
              <a:latin typeface="Trebuchet MS" panose="020B0603020202020204" pitchFamily="34" charset="0"/>
            </a:endParaRPr>
          </a:p>
          <a:p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2867394"/>
            <a:ext cx="6380248" cy="2444262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Testes ao </a:t>
            </a:r>
          </a:p>
          <a:p>
            <a:pPr algn="ctr"/>
            <a:r>
              <a:rPr lang="pt-PT" sz="5400" b="1"/>
              <a:t>Algoritmo PI</a:t>
            </a:r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97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algoritmo 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E0B1AE-7F1E-3E32-D747-AC78CF182B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3698446"/>
            <a:ext cx="3600000" cy="270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6472E7-A425-FFED-5DED-EDD324481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228" y="3698446"/>
            <a:ext cx="3600000" cy="270029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Marcador de Posição de Conteúdo 5">
                <a:extLst>
                  <a:ext uri="{FF2B5EF4-FFF2-40B4-BE49-F238E27FC236}">
                    <a16:creationId xmlns:a16="http://schemas.microsoft.com/office/drawing/2014/main" id="{C5EBB6A8-B620-A43A-68C5-12F4617BBB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395" y="980244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/>
                  <a:t>As condições de teste foram: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sz="2000"/>
                  <a:t> = 30 V;</a:t>
                </a:r>
              </a:p>
              <a:p>
                <a:pPr marL="882900" lvl="1" indent="-342900"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PT" sz="2000" i="1"/>
                  <a:t>RL</a:t>
                </a:r>
                <a:r>
                  <a:rPr lang="pt-PT" sz="2000"/>
                  <a:t> = 28 </a:t>
                </a:r>
                <a:r>
                  <a:rPr lang="el-GR" sz="2000"/>
                  <a:t>Ω</a:t>
                </a:r>
                <a:r>
                  <a:rPr lang="pt-PT" sz="2000"/>
                  <a:t>;</a:t>
                </a:r>
              </a:p>
              <a:p>
                <a:pPr marL="882900" lvl="1" indent="-342900"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PT" sz="2000"/>
                  <a:t>Corrente de referência de 2,25 A.</a:t>
                </a:r>
              </a:p>
            </p:txBody>
          </p:sp>
        </mc:Choice>
        <mc:Fallback>
          <p:sp>
            <p:nvSpPr>
              <p:cNvPr id="23" name="Marcador de Posição de Conteúdo 5">
                <a:extLst>
                  <a:ext uri="{FF2B5EF4-FFF2-40B4-BE49-F238E27FC236}">
                    <a16:creationId xmlns:a16="http://schemas.microsoft.com/office/drawing/2014/main" id="{C5EBB6A8-B620-A43A-68C5-12F4617B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95" y="980244"/>
                <a:ext cx="10782378" cy="5135431"/>
              </a:xfrm>
              <a:prstGeom prst="rect">
                <a:avLst/>
              </a:prstGeom>
              <a:blipFill>
                <a:blip r:embed="rId4"/>
                <a:stretch>
                  <a:fillRect l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33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algoritmo 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Marcador de Posição de Conteúdo 5">
                <a:extLst>
                  <a:ext uri="{FF2B5EF4-FFF2-40B4-BE49-F238E27FC236}">
                    <a16:creationId xmlns:a16="http://schemas.microsoft.com/office/drawing/2014/main" id="{C5EBB6A8-B620-A43A-68C5-12F4617BBB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/>
                  <a:t>As condições de teste foram: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sz="2000"/>
                  <a:t> = 30 V;</a:t>
                </a:r>
              </a:p>
              <a:p>
                <a:pPr marL="882900" lvl="1" indent="-342900"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PT" sz="2000" i="1"/>
                  <a:t>RL</a:t>
                </a:r>
                <a:r>
                  <a:rPr lang="pt-PT" sz="2000"/>
                  <a:t> = 28 </a:t>
                </a:r>
                <a:r>
                  <a:rPr lang="el-GR" sz="2000"/>
                  <a:t>Ω</a:t>
                </a:r>
                <a:r>
                  <a:rPr lang="pt-PT" sz="2000"/>
                  <a:t>;</a:t>
                </a:r>
              </a:p>
              <a:p>
                <a:pPr marL="882900" lvl="1" indent="-342900"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PT" sz="2000"/>
                  <a:t>Corrente de referência a variar entre 1,5 A e 3,75 A num intervalo de 5 segundos.</a:t>
                </a:r>
              </a:p>
            </p:txBody>
          </p:sp>
        </mc:Choice>
        <mc:Fallback>
          <p:sp>
            <p:nvSpPr>
              <p:cNvPr id="23" name="Marcador de Posição de Conteúdo 5">
                <a:extLst>
                  <a:ext uri="{FF2B5EF4-FFF2-40B4-BE49-F238E27FC236}">
                    <a16:creationId xmlns:a16="http://schemas.microsoft.com/office/drawing/2014/main" id="{C5EBB6A8-B620-A43A-68C5-12F4617B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D7E4CB-21F1-9A91-8575-CC8A7C6D3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85"/>
          <a:stretch/>
        </p:blipFill>
        <p:spPr>
          <a:xfrm>
            <a:off x="658132" y="3603057"/>
            <a:ext cx="11160000" cy="287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37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3701895"/>
            <a:ext cx="6380248" cy="2444262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Testes ao</a:t>
            </a:r>
          </a:p>
          <a:p>
            <a:pPr algn="ctr"/>
            <a:r>
              <a:rPr lang="pt-PT" sz="5400" b="1"/>
              <a:t>MPPT</a:t>
            </a:r>
          </a:p>
          <a:p>
            <a:pPr algn="ctr"/>
            <a:endParaRPr lang="pt-PT" sz="5400" b="1"/>
          </a:p>
          <a:p>
            <a:pPr algn="ctr"/>
            <a:endParaRPr lang="pt-PT" sz="5400" b="1"/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0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MPPT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FD0678-CE41-28C9-FB0E-C6CC34028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9900" y="3115093"/>
            <a:ext cx="8255000" cy="26634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FC815C3D-A2CD-DD31-39FA-A2B340B5F4C5}"/>
              </a:ext>
            </a:extLst>
          </p:cNvPr>
          <p:cNvSpPr txBox="1">
            <a:spLocks/>
          </p:cNvSpPr>
          <p:nvPr/>
        </p:nvSpPr>
        <p:spPr>
          <a:xfrm>
            <a:off x="476211" y="1079456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Foi dimensionado um circuito com um reóstato (</a:t>
            </a:r>
            <a:r>
              <a:rPr lang="pt-PT" sz="2400" i="1" err="1">
                <a:cs typeface="Calibri"/>
              </a:rPr>
              <a:t>R</a:t>
            </a:r>
            <a:r>
              <a:rPr lang="pt-PT" i="1" err="1">
                <a:cs typeface="Calibri"/>
              </a:rPr>
              <a:t>in</a:t>
            </a:r>
            <a:r>
              <a:rPr lang="pt-PT" sz="2400">
                <a:cs typeface="Calibri"/>
              </a:rPr>
              <a:t>) em série com a fonte.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Quando a tensão no reóstato (</a:t>
            </a:r>
            <a:r>
              <a:rPr lang="pt-PT" sz="2400" i="1" err="1">
                <a:cs typeface="Calibri"/>
              </a:rPr>
              <a:t>V</a:t>
            </a:r>
            <a:r>
              <a:rPr lang="pt-PT" i="1" err="1">
                <a:cs typeface="Calibri"/>
              </a:rPr>
              <a:t>r</a:t>
            </a:r>
            <a:r>
              <a:rPr lang="pt-PT" sz="2400">
                <a:cs typeface="Calibri"/>
              </a:rPr>
              <a:t>) é igual à tensão de entrada (</a:t>
            </a:r>
            <a:r>
              <a:rPr lang="pt-PT" sz="2400" i="1" err="1">
                <a:cs typeface="Calibri"/>
              </a:rPr>
              <a:t>V</a:t>
            </a:r>
            <a:r>
              <a:rPr lang="pt-PT" i="1" err="1">
                <a:cs typeface="Calibri"/>
              </a:rPr>
              <a:t>in</a:t>
            </a:r>
            <a:r>
              <a:rPr lang="pt-PT" sz="2400">
                <a:cs typeface="Calibri"/>
              </a:rPr>
              <a:t>), é extraída a máxima potência. </a:t>
            </a:r>
          </a:p>
        </p:txBody>
      </p:sp>
    </p:spTree>
    <p:extLst>
      <p:ext uri="{BB962C8B-B14F-4D97-AF65-F5344CB8AC3E}">
        <p14:creationId xmlns:p14="http://schemas.microsoft.com/office/powerpoint/2010/main" val="53577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MPPT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FC815C3D-A2CD-DD31-39FA-A2B340B5F4C5}"/>
              </a:ext>
            </a:extLst>
          </p:cNvPr>
          <p:cNvSpPr txBox="1">
            <a:spLocks/>
          </p:cNvSpPr>
          <p:nvPr/>
        </p:nvSpPr>
        <p:spPr>
          <a:xfrm>
            <a:off x="503820" y="1569724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8829E1-EDC2-EE74-E10C-38CCDE87B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54"/>
          <a:stretch/>
        </p:blipFill>
        <p:spPr>
          <a:xfrm>
            <a:off x="658132" y="3429000"/>
            <a:ext cx="11160000" cy="28405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EAFCF2A8-C820-E0EE-B2F7-54E66496D4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820" y="1209445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/>
                  <a:t>As condições de teste foram: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sz="2000"/>
                  <a:t> = 30 V;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000" i="1"/>
                  <a:t>RL</a:t>
                </a:r>
                <a:r>
                  <a:rPr lang="pt-PT" sz="2000"/>
                  <a:t> = 28 </a:t>
                </a:r>
                <a:r>
                  <a:rPr lang="el-GR" sz="2000"/>
                  <a:t>Ω</a:t>
                </a:r>
                <a:r>
                  <a:rPr lang="pt-PT" sz="2000"/>
                  <a:t>;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000" i="1" err="1"/>
                  <a:t>Rin</a:t>
                </a:r>
                <a:r>
                  <a:rPr lang="pt-PT" sz="2000"/>
                  <a:t> = 11 </a:t>
                </a:r>
                <a:r>
                  <a:rPr lang="el-GR" sz="2000"/>
                  <a:t>Ω</a:t>
                </a:r>
                <a:r>
                  <a:rPr lang="pt-PT" sz="2000"/>
                  <a:t>.</a:t>
                </a:r>
              </a:p>
            </p:txBody>
          </p:sp>
        </mc:Choice>
        <mc:Fallback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EAFCF2A8-C820-E0EE-B2F7-54E66496D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0" y="1209445"/>
                <a:ext cx="10782378" cy="5135431"/>
              </a:xfrm>
              <a:prstGeom prst="rect">
                <a:avLst/>
              </a:prstGeom>
              <a:blipFill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654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MPPT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FC815C3D-A2CD-DD31-39FA-A2B340B5F4C5}"/>
              </a:ext>
            </a:extLst>
          </p:cNvPr>
          <p:cNvSpPr txBox="1">
            <a:spLocks/>
          </p:cNvSpPr>
          <p:nvPr/>
        </p:nvSpPr>
        <p:spPr>
          <a:xfrm>
            <a:off x="503820" y="1569724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EAFCF2A8-C820-E0EE-B2F7-54E66496D4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/>
                  <a:t>As condições de teste foram: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sz="2000" i="1"/>
                  <a:t> </a:t>
                </a:r>
                <a:r>
                  <a:rPr lang="pt-PT" sz="2000"/>
                  <a:t>= 30 V;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000" i="1"/>
                  <a:t>RL</a:t>
                </a:r>
                <a:r>
                  <a:rPr lang="pt-PT" sz="2000"/>
                  <a:t> = 28 </a:t>
                </a:r>
                <a:r>
                  <a:rPr lang="el-GR" sz="2000"/>
                  <a:t>Ω</a:t>
                </a:r>
                <a:r>
                  <a:rPr lang="pt-PT" sz="2000"/>
                  <a:t>;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000" i="1" err="1"/>
                  <a:t>Rin</a:t>
                </a:r>
                <a:r>
                  <a:rPr lang="pt-PT" sz="2000"/>
                  <a:t> a variar entre 8 </a:t>
                </a:r>
                <a:r>
                  <a:rPr lang="el-GR" sz="2000"/>
                  <a:t>Ω</a:t>
                </a:r>
                <a:r>
                  <a:rPr lang="pt-PT" sz="2000"/>
                  <a:t> e 12 </a:t>
                </a:r>
                <a:r>
                  <a:rPr lang="el-GR" sz="2000"/>
                  <a:t>Ω</a:t>
                </a:r>
                <a:r>
                  <a:rPr lang="pt-PT" sz="2000"/>
                  <a:t>.</a:t>
                </a:r>
              </a:p>
            </p:txBody>
          </p:sp>
        </mc:Choice>
        <mc:Fallback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EAFCF2A8-C820-E0EE-B2F7-54E66496D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5E50B88-189F-8D2C-1B9C-F7CFB59C7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29" y="3480480"/>
            <a:ext cx="4007142" cy="3005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436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3701895"/>
            <a:ext cx="6380248" cy="2444262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Testes com o </a:t>
            </a:r>
          </a:p>
          <a:p>
            <a:pPr algn="ctr"/>
            <a:r>
              <a:rPr lang="pt-PT" sz="5400" b="1"/>
              <a:t>Módulo PV</a:t>
            </a:r>
          </a:p>
          <a:p>
            <a:pPr algn="ctr"/>
            <a:endParaRPr lang="pt-PT" sz="5400" b="1"/>
          </a:p>
          <a:p>
            <a:pPr algn="ctr"/>
            <a:endParaRPr lang="pt-PT" sz="5400" b="1"/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65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com o Módulo PV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Marcador de Posição de Conteúdo 5">
                <a:extLst>
                  <a:ext uri="{FF2B5EF4-FFF2-40B4-BE49-F238E27FC236}">
                    <a16:creationId xmlns:a16="http://schemas.microsoft.com/office/drawing/2014/main" id="{FC815C3D-A2CD-DD31-39FA-A2B340B5F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>
                    <a:cs typeface="Calibri"/>
                  </a:rPr>
                  <a:t>Módulo BP 2150S: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400">
                    <a:cs typeface="Calibri"/>
                  </a:rPr>
                  <a:t>Intensidade da luz = 1000 W/m</a:t>
                </a:r>
                <a:r>
                  <a:rPr lang="pt-PT" sz="2400" baseline="30000">
                    <a:cs typeface="Calibri"/>
                  </a:rPr>
                  <a:t>2</a:t>
                </a:r>
                <a:r>
                  <a:rPr lang="pt-PT" sz="2400">
                    <a:cs typeface="Calibri"/>
                  </a:rPr>
                  <a:t> e Temperatura = 25 °𝐶: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Potência Máxima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  <a:cs typeface="Calibri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  <a:cs typeface="Calibri"/>
                          </a:rPr>
                          <m:t>max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pt-PT">
                    <a:cs typeface="Calibri"/>
                  </a:rPr>
                  <a:t> = 150 W;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Tensão MPP </a:t>
                </a:r>
                <a14:m>
                  <m:oMath xmlns:m="http://schemas.openxmlformats.org/officeDocument/2006/math">
                    <m:r>
                      <a:rPr lang="pt-PT" b="0" i="0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pt-PT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mpp</m:t>
                        </m:r>
                      </m:sub>
                    </m:sSub>
                  </m:oMath>
                </a14:m>
                <a:r>
                  <a:rPr lang="pt-PT">
                    <a:cs typeface="Calibri"/>
                  </a:rPr>
                  <a:t>) = 34 V;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Corrente MPP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mpp</m:t>
                        </m:r>
                      </m:sub>
                    </m:sSub>
                  </m:oMath>
                </a14:m>
                <a:r>
                  <a:rPr lang="pt-PT">
                    <a:cs typeface="Calibri"/>
                  </a:rPr>
                  <a:t>) = 4,45 A;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Tensão Circuito Aberto </a:t>
                </a:r>
                <a14:m>
                  <m:oMath xmlns:m="http://schemas.openxmlformats.org/officeDocument/2006/math">
                    <m:r>
                      <a:rPr lang="pt-PT" b="0" i="0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pt-PT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oc</m:t>
                        </m:r>
                      </m:sub>
                    </m:sSub>
                  </m:oMath>
                </a14:m>
                <a:r>
                  <a:rPr lang="pt-PT">
                    <a:cs typeface="Calibri"/>
                  </a:rPr>
                  <a:t>) = 42,8 V;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Corrente curto circuito </a:t>
                </a:r>
                <a14:m>
                  <m:oMath xmlns:m="http://schemas.openxmlformats.org/officeDocument/2006/math">
                    <m:r>
                      <a:rPr lang="pt-PT" b="0" i="0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pt-PT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sc</m:t>
                        </m:r>
                      </m:sub>
                    </m:sSub>
                  </m:oMath>
                </a14:m>
                <a:r>
                  <a:rPr lang="pt-PT">
                    <a:cs typeface="Calibri"/>
                  </a:rPr>
                  <a:t>) = 4,75 A.</a:t>
                </a:r>
              </a:p>
            </p:txBody>
          </p:sp>
        </mc:Choice>
        <mc:Fallback>
          <p:sp>
            <p:nvSpPr>
              <p:cNvPr id="15" name="Marcador de Posição de Conteúdo 5">
                <a:extLst>
                  <a:ext uri="{FF2B5EF4-FFF2-40B4-BE49-F238E27FC236}">
                    <a16:creationId xmlns:a16="http://schemas.microsoft.com/office/drawing/2014/main" id="{FC815C3D-A2CD-DD31-39FA-A2B340B5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8AC24BD-86B3-9B66-6EC3-47215F1B14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11860"/>
          <a:stretch/>
        </p:blipFill>
        <p:spPr bwMode="auto">
          <a:xfrm>
            <a:off x="8716106" y="1460522"/>
            <a:ext cx="3099722" cy="35085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CF42A9-5081-4C3C-F977-FDBEFABF3117}"/>
              </a:ext>
            </a:extLst>
          </p:cNvPr>
          <p:cNvSpPr txBox="1"/>
          <p:nvPr/>
        </p:nvSpPr>
        <p:spPr>
          <a:xfrm>
            <a:off x="8449976" y="4969036"/>
            <a:ext cx="363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rgbClr val="016E8C"/>
                </a:solidFill>
              </a:rPr>
              <a:t>Zona de montagem e testagem do módulo solar PV.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FD4C4-3125-4848-6872-161A4C5F5DFF}"/>
              </a:ext>
            </a:extLst>
          </p:cNvPr>
          <p:cNvSpPr txBox="1"/>
          <p:nvPr/>
        </p:nvSpPr>
        <p:spPr>
          <a:xfrm>
            <a:off x="1119681" y="4699731"/>
            <a:ext cx="2823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rgbClr val="016E8C"/>
                </a:solidFill>
              </a:rPr>
              <a:t>[6] </a:t>
            </a:r>
            <a:r>
              <a:rPr lang="pt-PT" sz="1100" err="1">
                <a:solidFill>
                  <a:srgbClr val="016E8C"/>
                </a:solidFill>
              </a:rPr>
              <a:t>bp</a:t>
            </a:r>
            <a:r>
              <a:rPr lang="pt-PT" sz="1100">
                <a:solidFill>
                  <a:srgbClr val="016E8C"/>
                </a:solidFill>
              </a:rPr>
              <a:t> solar, “</a:t>
            </a:r>
            <a:r>
              <a:rPr lang="pt-PT" sz="1100" err="1">
                <a:solidFill>
                  <a:srgbClr val="016E8C"/>
                </a:solidFill>
              </a:rPr>
              <a:t>Datasheet</a:t>
            </a:r>
            <a:r>
              <a:rPr lang="pt-PT" sz="1100">
                <a:solidFill>
                  <a:srgbClr val="016E8C"/>
                </a:solidFill>
              </a:rPr>
              <a:t>: BP 2150S,” 2001</a:t>
            </a:r>
          </a:p>
        </p:txBody>
      </p:sp>
    </p:spTree>
    <p:extLst>
      <p:ext uri="{BB962C8B-B14F-4D97-AF65-F5344CB8AC3E}">
        <p14:creationId xmlns:p14="http://schemas.microsoft.com/office/powerpoint/2010/main" val="2066318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com o Módulo PV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FC815C3D-A2CD-DD31-39FA-A2B340B5F4C5}"/>
              </a:ext>
            </a:extLst>
          </p:cNvPr>
          <p:cNvSpPr txBox="1">
            <a:spLocks/>
          </p:cNvSpPr>
          <p:nvPr/>
        </p:nvSpPr>
        <p:spPr>
          <a:xfrm>
            <a:off x="512632" y="1158240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Variou-se o </a:t>
            </a:r>
            <a:r>
              <a:rPr lang="pt-PT" sz="2400" i="1" err="1">
                <a:cs typeface="Calibri"/>
              </a:rPr>
              <a:t>duty</a:t>
            </a:r>
            <a:r>
              <a:rPr lang="pt-PT" sz="2400" i="1">
                <a:cs typeface="Calibri"/>
              </a:rPr>
              <a:t> </a:t>
            </a:r>
            <a:r>
              <a:rPr lang="pt-PT" sz="2400" i="1" err="1">
                <a:cs typeface="Calibri"/>
              </a:rPr>
              <a:t>cycle</a:t>
            </a:r>
            <a:r>
              <a:rPr lang="pt-PT" sz="2400" i="1">
                <a:cs typeface="Calibri"/>
              </a:rPr>
              <a:t> </a:t>
            </a:r>
            <a:r>
              <a:rPr lang="pt-PT" sz="2400">
                <a:cs typeface="Calibri"/>
              </a:rPr>
              <a:t>dos semicondutores controlados e registou-se a corrente e a tensão à entrada do conversor:</a:t>
            </a:r>
            <a:endParaRPr lang="pt-PT">
              <a:cs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C8292ED-4671-5E1C-1562-AFB6CC19DB06}"/>
              </a:ext>
            </a:extLst>
          </p:cNvPr>
          <p:cNvGrpSpPr/>
          <p:nvPr/>
        </p:nvGrpSpPr>
        <p:grpSpPr>
          <a:xfrm>
            <a:off x="512632" y="2691454"/>
            <a:ext cx="5400000" cy="3263407"/>
            <a:chOff x="503821" y="3135337"/>
            <a:chExt cx="5400000" cy="3263407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050FA2C-66D9-8D4E-9182-4D66161E1C47}"/>
                </a:ext>
              </a:extLst>
            </p:cNvPr>
            <p:cNvGrpSpPr/>
            <p:nvPr/>
          </p:nvGrpSpPr>
          <p:grpSpPr>
            <a:xfrm>
              <a:off x="503821" y="3135337"/>
              <a:ext cx="5400000" cy="3263407"/>
              <a:chOff x="503821" y="3135337"/>
              <a:chExt cx="5400000" cy="326340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20764A-077B-DFB7-01A1-E98A25E73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821" y="3135337"/>
                <a:ext cx="5400000" cy="3263407"/>
              </a:xfrm>
              <a:prstGeom prst="rect">
                <a:avLst/>
              </a:prstGeom>
              <a:noFill/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1E4821E-B842-1F87-F49C-EACA3D6F2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8380" y="3451860"/>
                <a:ext cx="0" cy="22479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B78880-3A99-3F12-A313-1F83427D9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6840" y="3459480"/>
              <a:ext cx="30115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D82C74D-7733-0B9F-B9CF-20E24778B9CE}"/>
              </a:ext>
            </a:extLst>
          </p:cNvPr>
          <p:cNvGrpSpPr/>
          <p:nvPr/>
        </p:nvGrpSpPr>
        <p:grpSpPr>
          <a:xfrm>
            <a:off x="6279370" y="2691454"/>
            <a:ext cx="5400000" cy="3223942"/>
            <a:chOff x="6288180" y="3135337"/>
            <a:chExt cx="5400000" cy="32239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80F574-0E02-BBC1-284E-F84723DE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8180" y="3135337"/>
              <a:ext cx="5400000" cy="3223942"/>
            </a:xfrm>
            <a:prstGeom prst="rect">
              <a:avLst/>
            </a:prstGeom>
            <a:noFill/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F2DB43C-00CF-AB7D-F350-752F7746E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124680" y="3912870"/>
              <a:ext cx="0" cy="178689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0CF2DC-E666-5B19-B747-514C4882F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8500" y="3920490"/>
              <a:ext cx="30761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31FAB0B-B234-DD1F-54FF-A7EBA5152626}"/>
              </a:ext>
            </a:extLst>
          </p:cNvPr>
          <p:cNvSpPr txBox="1"/>
          <p:nvPr/>
        </p:nvSpPr>
        <p:spPr>
          <a:xfrm>
            <a:off x="8137618" y="6062838"/>
            <a:ext cx="1683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>
                <a:solidFill>
                  <a:srgbClr val="016E8C"/>
                </a:solidFill>
                <a:cs typeface="Calibri"/>
              </a:rPr>
              <a:t>Curva I-V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FDBFA63-2F6C-2329-A360-6D2DDCD3BCE0}"/>
              </a:ext>
            </a:extLst>
          </p:cNvPr>
          <p:cNvSpPr txBox="1"/>
          <p:nvPr/>
        </p:nvSpPr>
        <p:spPr>
          <a:xfrm>
            <a:off x="2370879" y="6070458"/>
            <a:ext cx="169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>
                <a:solidFill>
                  <a:srgbClr val="016E8C"/>
                </a:solidFill>
                <a:cs typeface="Calibri"/>
              </a:rPr>
              <a:t>Curva P-U</a:t>
            </a:r>
          </a:p>
        </p:txBody>
      </p:sp>
    </p:spTree>
    <p:extLst>
      <p:ext uri="{BB962C8B-B14F-4D97-AF65-F5344CB8AC3E}">
        <p14:creationId xmlns:p14="http://schemas.microsoft.com/office/powerpoint/2010/main" val="398870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Enquadramento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1063045-481F-48CD-8825-636CCCDE69FA}"/>
              </a:ext>
            </a:extLst>
          </p:cNvPr>
          <p:cNvSpPr txBox="1">
            <a:spLocks/>
          </p:cNvSpPr>
          <p:nvPr/>
        </p:nvSpPr>
        <p:spPr>
          <a:xfrm>
            <a:off x="476211" y="1209445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/>
              <a:t>Investigação e desenvolvimento de um conversor CC-CC orientado para centrais fotovoltaicas de elevada potência, incorporado numa única plataforma de conversão.​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/>
              <a:t>No âmbito da UC, o objetivo será desenvolver um protótipo de um conversor CC-CC em pequena escala.​</a:t>
            </a:r>
            <a:endParaRPr lang="en-GB" sz="2400"/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40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4279437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com o Módulo PV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Marcador de Posição de Conteúdo 5">
                <a:extLst>
                  <a:ext uri="{FF2B5EF4-FFF2-40B4-BE49-F238E27FC236}">
                    <a16:creationId xmlns:a16="http://schemas.microsoft.com/office/drawing/2014/main" id="{FC815C3D-A2CD-DD31-39FA-A2B340B5F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211" y="1105272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>
                    <a:cs typeface="Calibri"/>
                  </a:rPr>
                  <a:t>Ponto de máxima potência retirado anteriormente é: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400" dirty="0"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400" dirty="0">
                            <a:latin typeface="Cambria Math" panose="02040503050406030204" pitchFamily="18" charset="0"/>
                            <a:cs typeface="Calibri"/>
                          </a:rPr>
                          <m:t>mpp</m:t>
                        </m:r>
                      </m:sub>
                    </m:sSub>
                  </m:oMath>
                </a14:m>
                <a:r>
                  <a:rPr lang="pt-PT" sz="2400">
                    <a:cs typeface="Calibri"/>
                  </a:rPr>
                  <a:t> = 28 V;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pt-PT" sz="2400"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400" i="0" dirty="0" smtClean="0">
                            <a:latin typeface="Cambria Math" panose="02040503050406030204" pitchFamily="18" charset="0"/>
                            <a:cs typeface="Calibri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400" i="0" dirty="0" smtClean="0">
                            <a:latin typeface="Cambria Math" panose="02040503050406030204" pitchFamily="18" charset="0"/>
                            <a:cs typeface="Calibri"/>
                          </a:rPr>
                          <m:t>mpp</m:t>
                        </m:r>
                      </m:sub>
                    </m:sSub>
                    <m:r>
                      <a:rPr lang="pt-PT" sz="2400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pt-PT" sz="2400">
                    <a:cs typeface="Calibri"/>
                  </a:rPr>
                  <a:t>=2,85 A.   </a:t>
                </a:r>
              </a:p>
              <a:p>
                <a:pPr lvl="1" indent="0" algn="just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:r>
                  <a:rPr lang="pt-PT" sz="2400">
                    <a:cs typeface="Calibri"/>
                  </a:rPr>
                  <a:t> </a:t>
                </a:r>
                <a:endParaRPr lang="pt-PT">
                  <a:cs typeface="Calibri"/>
                </a:endParaRPr>
              </a:p>
            </p:txBody>
          </p:sp>
        </mc:Choice>
        <mc:Fallback>
          <p:sp>
            <p:nvSpPr>
              <p:cNvPr id="15" name="Marcador de Posição de Conteúdo 5">
                <a:extLst>
                  <a:ext uri="{FF2B5EF4-FFF2-40B4-BE49-F238E27FC236}">
                    <a16:creationId xmlns:a16="http://schemas.microsoft.com/office/drawing/2014/main" id="{FC815C3D-A2CD-DD31-39FA-A2B340B5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1105272"/>
                <a:ext cx="10782378" cy="5135431"/>
              </a:xfrm>
              <a:prstGeom prst="rect">
                <a:avLst/>
              </a:prstGeo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D9505A8-B86F-7E48-90A4-4035C531D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44" y="2104593"/>
            <a:ext cx="4006800" cy="300941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D9E5D1-DE61-290A-F31A-8B5150DD6218}"/>
              </a:ext>
            </a:extLst>
          </p:cNvPr>
          <p:cNvSpPr txBox="1"/>
          <p:nvPr/>
        </p:nvSpPr>
        <p:spPr>
          <a:xfrm>
            <a:off x="4205543" y="5287083"/>
            <a:ext cx="390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rgbClr val="016E8C"/>
                </a:solidFill>
              </a:rPr>
              <a:t>Resultados Obtidos com o módulo BP 2150S às 13:26 do dia 14 de junho</a:t>
            </a:r>
          </a:p>
        </p:txBody>
      </p:sp>
    </p:spTree>
    <p:extLst>
      <p:ext uri="{BB962C8B-B14F-4D97-AF65-F5344CB8AC3E}">
        <p14:creationId xmlns:p14="http://schemas.microsoft.com/office/powerpoint/2010/main" val="341659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Conclusões</a:t>
            </a:r>
            <a:endParaRPr lang="pt-PT" sz="2400" b="1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Conclusões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/>
              <a:t>Sugestões de Trabalho Futuro</a:t>
            </a:r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97F0D199-87AC-4589-9FAB-5B5EA367FE2A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Conclusões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936104"/>
            <a:ext cx="10673570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O uso de um novo microcontrolador e outras novas ferramentas como o </a:t>
            </a:r>
            <a:r>
              <a:rPr lang="pt-PT" sz="2400" err="1">
                <a:ea typeface="Calibri"/>
                <a:cs typeface="Calibri"/>
              </a:rPr>
              <a:t>Altium</a:t>
            </a:r>
            <a:r>
              <a:rPr lang="pt-PT" sz="2400">
                <a:ea typeface="Calibri"/>
                <a:cs typeface="Calibri"/>
              </a:rPr>
              <a:t> para o desenho de </a:t>
            </a:r>
            <a:r>
              <a:rPr lang="pt-PT" sz="2400" err="1">
                <a:ea typeface="Calibri"/>
                <a:cs typeface="Calibri"/>
              </a:rPr>
              <a:t>PCBs</a:t>
            </a:r>
            <a:r>
              <a:rPr lang="pt-PT" sz="2400">
                <a:ea typeface="Calibri"/>
                <a:cs typeface="Calibri"/>
              </a:rPr>
              <a:t> foram os primeiros desafios deste projeto.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O uso de técnicas simples como a linearização de sensores mostrou-se uma fase muito importante na fase de testes.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O ajuste dos parâmetros do controlador, como o incremento da corrente de referência e os ganhos </a:t>
            </a:r>
            <a:r>
              <a:rPr lang="pt-PT" sz="2400" err="1">
                <a:cs typeface="Calibri"/>
              </a:rPr>
              <a:t>kp</a:t>
            </a:r>
            <a:r>
              <a:rPr lang="pt-PT" sz="2400">
                <a:cs typeface="Calibri"/>
              </a:rPr>
              <a:t> e </a:t>
            </a:r>
            <a:r>
              <a:rPr lang="pt-PT" sz="2400" err="1">
                <a:cs typeface="Calibri"/>
              </a:rPr>
              <a:t>ki</a:t>
            </a:r>
            <a:r>
              <a:rPr lang="pt-PT" sz="2400">
                <a:cs typeface="Calibri"/>
              </a:rPr>
              <a:t>, foi um processo moroso e complicado.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Considera-se que o projeto foi concluído com sucesso uma vez que foi possível obter resultados práticos que sustentam o estudo teórico desenvolvido e, ainda, testar com sucesso o funcionamento do circuito a extrair a máxima potência de um módulo solar PV.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E418CD-6F8B-4AD2-8736-79EE498AA325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/>
              <a:t>Conclusões</a:t>
            </a:r>
            <a:endParaRPr lang="pt-PT" sz="2800" b="1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8A4A2EA-8A7C-4FC8-848D-8A46E0BC962A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ADCC61-74C8-5D2B-F370-5B8A59BB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52" y="2797629"/>
            <a:ext cx="8632309" cy="3918398"/>
          </a:xfrm>
          <a:prstGeom prst="rect">
            <a:avLst/>
          </a:prstGeom>
        </p:spPr>
      </p:pic>
      <p:sp>
        <p:nvSpPr>
          <p:cNvPr id="14" name="Marcador de Posição de Conteúdo 5">
            <a:extLst>
              <a:ext uri="{FF2B5EF4-FFF2-40B4-BE49-F238E27FC236}">
                <a16:creationId xmlns:a16="http://schemas.microsoft.com/office/drawing/2014/main" id="{70ECC2BE-6D64-1596-9E9A-32F1DED978EB}"/>
              </a:ext>
            </a:extLst>
          </p:cNvPr>
          <p:cNvSpPr txBox="1">
            <a:spLocks/>
          </p:cNvSpPr>
          <p:nvPr/>
        </p:nvSpPr>
        <p:spPr>
          <a:xfrm>
            <a:off x="476211" y="936104"/>
            <a:ext cx="10771892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Em relação à calendarização, tudo correu como planeado e dentro dos prazos estabelecidos.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Ao longo das 18 semanas foram dedicadas 394 horas por cada elemento do grupo.</a:t>
            </a:r>
          </a:p>
        </p:txBody>
      </p:sp>
    </p:spTree>
    <p:extLst>
      <p:ext uri="{BB962C8B-B14F-4D97-AF65-F5344CB8AC3E}">
        <p14:creationId xmlns:p14="http://schemas.microsoft.com/office/powerpoint/2010/main" val="3827404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/>
              <a:t>Sugestões de Trabalho Futuro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0" y="936104"/>
            <a:ext cx="10732563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Uma das sugestões de trabalho futuro passa por testar o funcionamento do protótipo a extrair potência de um conjunto de módulos solares PV, com uma potência superior.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Outras sugestões de trabalho futuro prendem-se com a melhoria da robustez do </a:t>
            </a:r>
            <a:r>
              <a:rPr lang="pt-PT" sz="2400" i="1">
                <a:ea typeface="Calibri"/>
                <a:cs typeface="Calibri"/>
              </a:rPr>
              <a:t>hardware</a:t>
            </a:r>
            <a:r>
              <a:rPr lang="pt-PT" sz="2400">
                <a:ea typeface="Calibri"/>
                <a:cs typeface="Calibri"/>
              </a:rPr>
              <a:t>, como o desenvolvimento de uma </a:t>
            </a:r>
            <a:r>
              <a:rPr lang="pt-PT" sz="2400" i="1" err="1">
                <a:ea typeface="Calibri"/>
                <a:cs typeface="Calibri"/>
              </a:rPr>
              <a:t>shield</a:t>
            </a:r>
            <a:r>
              <a:rPr lang="pt-PT" sz="2400">
                <a:ea typeface="Calibri"/>
                <a:cs typeface="Calibri"/>
              </a:rPr>
              <a:t> para o microcontrolador, bem como do circuito de controlo, a fim de prevenir eventuais erros que possam surgir durante o normal funcionamento do conversor.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E418CD-6F8B-4AD2-8736-79EE498AA325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90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9368" y="1196752"/>
            <a:ext cx="4634605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Referências Bibliográficas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27316161-1474-4704-B194-051666A6DE4B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728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Referências Bibliográficas</a:t>
            </a:r>
          </a:p>
        </p:txBody>
      </p:sp>
      <p:sp>
        <p:nvSpPr>
          <p:cNvPr id="4" name="Marcador de Posição de Conteúdo 5"/>
          <p:cNvSpPr>
            <a:spLocks noGrp="1"/>
          </p:cNvSpPr>
          <p:nvPr>
            <p:ph idx="1"/>
          </p:nvPr>
        </p:nvSpPr>
        <p:spPr>
          <a:xfrm>
            <a:off x="476210" y="936104"/>
            <a:ext cx="10142061" cy="5805264"/>
          </a:xfrm>
        </p:spPr>
        <p:txBody>
          <a:bodyPr>
            <a:normAutofit/>
          </a:bodyPr>
          <a:lstStyle/>
          <a:p>
            <a:pPr marL="330200" indent="-330200"/>
            <a:r>
              <a:rPr lang="en-GB">
                <a:effectLst/>
                <a:latin typeface="NewsGotT" pitchFamily="2" charset="0"/>
                <a:ea typeface="Times New Roman" panose="02020603050405020304" pitchFamily="18" charset="0"/>
              </a:rPr>
              <a:t>[1] </a:t>
            </a:r>
            <a:r>
              <a:rPr lang="en-GB">
                <a:latin typeface="NewsGotT" pitchFamily="2" charset="0"/>
              </a:rPr>
              <a:t>“COMPETE2020,” Compete2020. [Online]. Available: https://www.compete2020.gov.pt//detalhe/NL_Megasolar_47220_efacec. [Accessed: 15-Apr-2022]. </a:t>
            </a:r>
          </a:p>
          <a:p>
            <a:pPr marL="330200" indent="-330200"/>
            <a:r>
              <a:rPr lang="pt-PT">
                <a:latin typeface="NewsGotT" pitchFamily="2" charset="0"/>
              </a:rPr>
              <a:t>[2] F. J. da Costa Padilha, “Topologias de Conversores CC-CC Não Isolados com </a:t>
            </a:r>
            <a:r>
              <a:rPr lang="pt-PT" err="1">
                <a:latin typeface="NewsGotT" pitchFamily="2" charset="0"/>
              </a:rPr>
              <a:t>Saidas</a:t>
            </a:r>
            <a:r>
              <a:rPr lang="pt-PT">
                <a:latin typeface="NewsGotT" pitchFamily="2" charset="0"/>
              </a:rPr>
              <a:t> Simétricas para Sistemas </a:t>
            </a:r>
            <a:r>
              <a:rPr lang="pt-PT" err="1">
                <a:latin typeface="NewsGotT" pitchFamily="2" charset="0"/>
              </a:rPr>
              <a:t>Fotovoltáicos</a:t>
            </a:r>
            <a:r>
              <a:rPr lang="pt-PT">
                <a:latin typeface="NewsGotT" pitchFamily="2" charset="0"/>
              </a:rPr>
              <a:t>,” Programa de </a:t>
            </a:r>
            <a:r>
              <a:rPr lang="pt-PT" err="1">
                <a:latin typeface="NewsGotT" pitchFamily="2" charset="0"/>
              </a:rPr>
              <a:t>Pós-graduaçã</a:t>
            </a:r>
            <a:r>
              <a:rPr lang="pt-PT">
                <a:latin typeface="NewsGotT" pitchFamily="2" charset="0"/>
              </a:rPr>
              <a:t> em Engenharia Elétrica, COPPE, Universidade Federal do Rio de Janeiro, 2011.</a:t>
            </a:r>
          </a:p>
          <a:p>
            <a:pPr marL="330200" indent="-330200"/>
            <a:r>
              <a:rPr lang="en-GB">
                <a:latin typeface="NewsGotT" pitchFamily="2" charset="0"/>
              </a:rPr>
              <a:t>[3] A. A. Hafez, A. </a:t>
            </a:r>
            <a:r>
              <a:rPr lang="en-GB" err="1">
                <a:latin typeface="NewsGotT" pitchFamily="2" charset="0"/>
              </a:rPr>
              <a:t>Hatata</a:t>
            </a:r>
            <a:r>
              <a:rPr lang="en-GB">
                <a:latin typeface="NewsGotT" pitchFamily="2" charset="0"/>
              </a:rPr>
              <a:t>, M. </a:t>
            </a:r>
            <a:r>
              <a:rPr lang="en-GB" err="1">
                <a:latin typeface="NewsGotT" pitchFamily="2" charset="0"/>
              </a:rPr>
              <a:t>Alsubaihi</a:t>
            </a:r>
            <a:r>
              <a:rPr lang="en-GB">
                <a:latin typeface="NewsGotT" pitchFamily="2" charset="0"/>
              </a:rPr>
              <a:t>, R. Alotaibi, F. </a:t>
            </a:r>
            <a:r>
              <a:rPr lang="en-GB" err="1">
                <a:latin typeface="NewsGotT" pitchFamily="2" charset="0"/>
              </a:rPr>
              <a:t>Alqahtani</a:t>
            </a:r>
            <a:r>
              <a:rPr lang="en-GB">
                <a:latin typeface="NewsGotT" pitchFamily="2" charset="0"/>
              </a:rPr>
              <a:t>, S. Alotaibi, A. </a:t>
            </a:r>
            <a:r>
              <a:rPr lang="en-GB" err="1">
                <a:latin typeface="NewsGotT" pitchFamily="2" charset="0"/>
              </a:rPr>
              <a:t>Alhusayni</a:t>
            </a:r>
            <a:r>
              <a:rPr lang="en-GB">
                <a:latin typeface="NewsGotT" pitchFamily="2" charset="0"/>
              </a:rPr>
              <a:t>, M. Alharbi, and others, “High Power Interleaved Boost Converter for Photovoltaic Applications,” Journal of Power and Energy Engineering, vol. 6, no. 05, p. 1, 2018. </a:t>
            </a:r>
          </a:p>
          <a:p>
            <a:pPr marL="330200" indent="-330200"/>
            <a:r>
              <a:rPr lang="en-US">
                <a:latin typeface="NewsGotT" pitchFamily="2" charset="0"/>
              </a:rPr>
              <a:t>[4] M. Beheshti, Wide-bandgap semiconductors: Performance and benefits of </a:t>
            </a:r>
            <a:r>
              <a:rPr lang="en-US" err="1">
                <a:latin typeface="NewsGotT" pitchFamily="2" charset="0"/>
              </a:rPr>
              <a:t>GaN</a:t>
            </a:r>
            <a:r>
              <a:rPr lang="en-US">
                <a:latin typeface="NewsGotT" pitchFamily="2" charset="0"/>
              </a:rPr>
              <a:t> versus </a:t>
            </a:r>
            <a:r>
              <a:rPr lang="en-US" err="1">
                <a:latin typeface="NewsGotT" pitchFamily="2" charset="0"/>
              </a:rPr>
              <a:t>SiC.</a:t>
            </a:r>
            <a:r>
              <a:rPr lang="en-US">
                <a:latin typeface="NewsGotT" pitchFamily="2" charset="0"/>
              </a:rPr>
              <a:t> 2022.</a:t>
            </a:r>
          </a:p>
          <a:p>
            <a:pPr marL="330200" indent="-330200"/>
            <a:r>
              <a:rPr lang="en-US">
                <a:latin typeface="NewsGotT" pitchFamily="2" charset="0"/>
              </a:rPr>
              <a:t>[5]	D. </a:t>
            </a:r>
            <a:r>
              <a:rPr lang="en-US" err="1">
                <a:latin typeface="NewsGotT" pitchFamily="2" charset="0"/>
              </a:rPr>
              <a:t>Mustafi’c</a:t>
            </a:r>
            <a:r>
              <a:rPr lang="en-US">
                <a:latin typeface="NewsGotT" pitchFamily="2" charset="0"/>
              </a:rPr>
              <a:t>, D. </a:t>
            </a:r>
            <a:r>
              <a:rPr lang="en-US" err="1">
                <a:latin typeface="NewsGotT" pitchFamily="2" charset="0"/>
              </a:rPr>
              <a:t>Joki’c</a:t>
            </a:r>
            <a:r>
              <a:rPr lang="en-US">
                <a:latin typeface="NewsGotT" pitchFamily="2" charset="0"/>
              </a:rPr>
              <a:t>, S. </a:t>
            </a:r>
            <a:r>
              <a:rPr lang="en-US" err="1">
                <a:latin typeface="NewsGotT" pitchFamily="2" charset="0"/>
              </a:rPr>
              <a:t>Lale</a:t>
            </a:r>
            <a:r>
              <a:rPr lang="en-US">
                <a:latin typeface="NewsGotT" pitchFamily="2" charset="0"/>
              </a:rPr>
              <a:t>, and S. </a:t>
            </a:r>
            <a:r>
              <a:rPr lang="en-US" err="1">
                <a:latin typeface="NewsGotT" pitchFamily="2" charset="0"/>
              </a:rPr>
              <a:t>Lubura</a:t>
            </a:r>
            <a:r>
              <a:rPr lang="en-US">
                <a:latin typeface="NewsGotT" pitchFamily="2" charset="0"/>
              </a:rPr>
              <a:t>, “Implementation of Incremental Conductance MPPT Algorithm in Real Time in </a:t>
            </a:r>
            <a:r>
              <a:rPr lang="en-US" err="1">
                <a:latin typeface="NewsGotT" pitchFamily="2" charset="0"/>
              </a:rPr>
              <a:t>Matlab</a:t>
            </a:r>
            <a:r>
              <a:rPr lang="en-US">
                <a:latin typeface="NewsGotT" pitchFamily="2" charset="0"/>
              </a:rPr>
              <a:t>/Simulink Environment with </a:t>
            </a:r>
            <a:r>
              <a:rPr lang="en-US" err="1">
                <a:latin typeface="NewsGotT" pitchFamily="2" charset="0"/>
              </a:rPr>
              <a:t>Humusoft</a:t>
            </a:r>
            <a:r>
              <a:rPr lang="en-US">
                <a:latin typeface="NewsGotT" pitchFamily="2" charset="0"/>
              </a:rPr>
              <a:t> MF634 Board,” in 2020 9th Mediterranean Conference on Embedded Computing (MECO), 2020, pp. 1–5. </a:t>
            </a:r>
          </a:p>
          <a:p>
            <a:pPr marL="330200" indent="-330200"/>
            <a:r>
              <a:rPr lang="en-US">
                <a:latin typeface="NewsGotT" pitchFamily="2" charset="0"/>
              </a:rPr>
              <a:t>[6]	bp solar, “Datasheet: BP 2150S,” 2001</a:t>
            </a:r>
            <a:br>
              <a:rPr lang="en-US" sz="1400">
                <a:latin typeface="NewsGotT" pitchFamily="2" charset="0"/>
              </a:rPr>
            </a:br>
            <a:endParaRPr lang="pt-PT" sz="1400">
              <a:latin typeface="NewsGotT" pitchFamily="2" charset="0"/>
            </a:endParaRPr>
          </a:p>
          <a:p>
            <a:pPr marL="330200" indent="-330200"/>
            <a:endParaRPr lang="en-GB" sz="1800">
              <a:effectLst/>
              <a:latin typeface="NewsGotT" pitchFamily="2" charset="0"/>
              <a:ea typeface="Times New Roman" panose="02020603050405020304" pitchFamily="18" charset="0"/>
            </a:endParaRPr>
          </a:p>
          <a:p>
            <a:endParaRPr lang="en-GB">
              <a:latin typeface="NewsGotT" pitchFamily="2" charset="0"/>
              <a:ea typeface="Times New Roman" panose="02020603050405020304" pitchFamily="18" charset="0"/>
            </a:endParaRPr>
          </a:p>
          <a:p>
            <a:endParaRPr lang="en-GB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79591C-E9C9-40D4-ADE2-ADE282042560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37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79591C-E9C9-40D4-ADE2-ADE282042560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F3EFF5-3EEC-4B50-907B-3246070C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3672" y="1209445"/>
            <a:ext cx="6047730" cy="4790508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b="1" err="1"/>
              <a:t>Obrigado</a:t>
            </a:r>
            <a:r>
              <a:rPr lang="en-GB" sz="5400" b="1"/>
              <a:t> pela </a:t>
            </a:r>
            <a:r>
              <a:rPr lang="en-GB" sz="5400" b="1" err="1"/>
              <a:t>Vossa</a:t>
            </a:r>
            <a:r>
              <a:rPr lang="en-GB" sz="5400" b="1"/>
              <a:t> </a:t>
            </a:r>
            <a:r>
              <a:rPr lang="en-GB" sz="5400" b="1" err="1"/>
              <a:t>Atenção</a:t>
            </a:r>
            <a:r>
              <a:rPr lang="en-GB" sz="5400" b="1"/>
              <a:t>!</a:t>
            </a:r>
            <a:endParaRPr lang="pt-PT" sz="54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06CE3-145B-42BA-B3A9-0F935E9A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09" y="4657418"/>
            <a:ext cx="3019846" cy="2200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9BC4A-E093-4541-AFE3-C750DFE5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08" y="858047"/>
            <a:ext cx="9085048" cy="14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9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Enquadramento do Projeto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413E75B8-14AC-A159-6EF1-F3BA9A608381}"/>
              </a:ext>
            </a:extLst>
          </p:cNvPr>
          <p:cNvSpPr txBox="1">
            <a:spLocks/>
          </p:cNvSpPr>
          <p:nvPr/>
        </p:nvSpPr>
        <p:spPr>
          <a:xfrm>
            <a:off x="1798723" y="3116155"/>
            <a:ext cx="7989569" cy="359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pic>
        <p:nvPicPr>
          <p:cNvPr id="9" name="Picture 2" descr="efacec - Twitter Search / Twitter">
            <a:extLst>
              <a:ext uri="{FF2B5EF4-FFF2-40B4-BE49-F238E27FC236}">
                <a16:creationId xmlns:a16="http://schemas.microsoft.com/office/drawing/2014/main" id="{0CA49655-8A7D-2E4A-48D4-51ADC350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06" y="1377562"/>
            <a:ext cx="9004165" cy="47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arredondado 6">
            <a:extLst>
              <a:ext uri="{FF2B5EF4-FFF2-40B4-BE49-F238E27FC236}">
                <a16:creationId xmlns:a16="http://schemas.microsoft.com/office/drawing/2014/main" id="{AAE2D19F-D1AF-8562-F561-A341E8D24D9A}"/>
              </a:ext>
            </a:extLst>
          </p:cNvPr>
          <p:cNvSpPr/>
          <p:nvPr/>
        </p:nvSpPr>
        <p:spPr>
          <a:xfrm>
            <a:off x="947428" y="1209445"/>
            <a:ext cx="10297144" cy="5063423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769293-1826-C487-8FC9-BE23D760ED72}"/>
              </a:ext>
            </a:extLst>
          </p:cNvPr>
          <p:cNvSpPr txBox="1"/>
          <p:nvPr/>
        </p:nvSpPr>
        <p:spPr>
          <a:xfrm>
            <a:off x="68826" y="6527283"/>
            <a:ext cx="89276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rgbClr val="016E8C"/>
                </a:solidFill>
                <a:latin typeface="NewsGotT" pitchFamily="2" charset="0"/>
              </a:rPr>
              <a:t>[1] “COMPETE2020,” Compete2020. [Online]. Available: https://www.compete2020.gov.pt//detalhe/NL_Megasolar_47220_efacec. [Accessed: 15-Apr-2022]. 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876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Proposta para o projeto </a:t>
            </a:r>
            <a:r>
              <a:rPr lang="pt-PT" err="1"/>
              <a:t>Megasolar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1063045-481F-48CD-8825-636CCCDE69FA}"/>
              </a:ext>
            </a:extLst>
          </p:cNvPr>
          <p:cNvSpPr txBox="1">
            <a:spLocks/>
          </p:cNvSpPr>
          <p:nvPr/>
        </p:nvSpPr>
        <p:spPr>
          <a:xfrm>
            <a:off x="6096000" y="4672591"/>
            <a:ext cx="5374173" cy="9668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lnSpc>
                <a:spcPct val="150000"/>
              </a:lnSpc>
              <a:spcBef>
                <a:spcPts val="1200"/>
              </a:spcBef>
              <a:buNone/>
            </a:pPr>
            <a:r>
              <a:rPr lang="pt-PT" sz="2200">
                <a:ea typeface="Calibri"/>
                <a:cs typeface="Calibri"/>
              </a:rPr>
              <a:t>Conversor CC-CC do tipo </a:t>
            </a:r>
            <a:r>
              <a:rPr lang="pt-PT" sz="2200" i="1" err="1">
                <a:ea typeface="Calibri"/>
                <a:cs typeface="Calibri"/>
              </a:rPr>
              <a:t>boost</a:t>
            </a:r>
            <a:r>
              <a:rPr lang="pt-PT" sz="2200" i="1">
                <a:ea typeface="Calibri"/>
                <a:cs typeface="Calibri"/>
              </a:rPr>
              <a:t> </a:t>
            </a:r>
            <a:r>
              <a:rPr lang="pt-PT" sz="2200" i="1" err="1">
                <a:ea typeface="Calibri"/>
                <a:cs typeface="Calibri"/>
              </a:rPr>
              <a:t>interleaved</a:t>
            </a:r>
            <a:r>
              <a:rPr lang="pt-PT" sz="2200" i="1">
                <a:ea typeface="Calibri"/>
                <a:cs typeface="Calibri"/>
              </a:rPr>
              <a:t> </a:t>
            </a:r>
            <a:r>
              <a:rPr lang="pt-PT" sz="2200">
                <a:ea typeface="Calibri"/>
                <a:cs typeface="Calibri"/>
              </a:rPr>
              <a:t>com dois braços</a:t>
            </a:r>
            <a:endParaRPr lang="en-GB" sz="2200">
              <a:ea typeface="Calibri"/>
              <a:cs typeface="Calibri"/>
            </a:endParaRP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40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0450EF-B362-CEC7-1361-2982379D4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90" y="2227514"/>
            <a:ext cx="5836088" cy="2180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62">
            <a:extLst>
              <a:ext uri="{FF2B5EF4-FFF2-40B4-BE49-F238E27FC236}">
                <a16:creationId xmlns:a16="http://schemas.microsoft.com/office/drawing/2014/main" id="{8B99B769-3BE2-199D-83B9-81BCA7FA5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0" y="1982888"/>
            <a:ext cx="5000330" cy="26699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arcador de Posição de Conteúdo 5">
            <a:extLst>
              <a:ext uri="{FF2B5EF4-FFF2-40B4-BE49-F238E27FC236}">
                <a16:creationId xmlns:a16="http://schemas.microsoft.com/office/drawing/2014/main" id="{DBD194F4-A543-A644-C711-27AD14DD9DA5}"/>
              </a:ext>
            </a:extLst>
          </p:cNvPr>
          <p:cNvSpPr txBox="1">
            <a:spLocks/>
          </p:cNvSpPr>
          <p:nvPr/>
        </p:nvSpPr>
        <p:spPr>
          <a:xfrm>
            <a:off x="476211" y="4672591"/>
            <a:ext cx="4577281" cy="766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pt-PT" sz="2000">
                <a:ea typeface="Calibri"/>
                <a:cs typeface="Calibri"/>
              </a:rPr>
              <a:t>Configuração do tipo </a:t>
            </a:r>
            <a:r>
              <a:rPr lang="pt-PT" sz="2000" i="1" err="1">
                <a:ea typeface="Calibri"/>
                <a:cs typeface="Calibri"/>
              </a:rPr>
              <a:t>multi-string</a:t>
            </a:r>
            <a:endParaRPr lang="pt-PT" sz="2000">
              <a:ea typeface="Calibri"/>
              <a:cs typeface="Calibri"/>
            </a:endParaRPr>
          </a:p>
          <a:p>
            <a:pPr lvl="1" indent="0" algn="just">
              <a:lnSpc>
                <a:spcPct val="150000"/>
              </a:lnSpc>
              <a:spcBef>
                <a:spcPts val="1200"/>
              </a:spcBef>
              <a:buNone/>
            </a:pPr>
            <a:endParaRPr lang="en-GB" sz="240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2BC9B-AD4C-BD4B-61AB-2ADCAE9D27E8}"/>
              </a:ext>
            </a:extLst>
          </p:cNvPr>
          <p:cNvSpPr txBox="1"/>
          <p:nvPr/>
        </p:nvSpPr>
        <p:spPr>
          <a:xfrm>
            <a:off x="824360" y="6179165"/>
            <a:ext cx="46478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[2] F. J. da Costa Padilha, “Topologias de Conversores CC-CC Não Isolados com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Saidas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Simétricas para Sistemas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Fotovoltáicos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,” Programa de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Pós-graduaçã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em Engenharia Elétrica, COPPE, Universidade Federal do Rio de Janeiro, 2011.</a:t>
            </a:r>
          </a:p>
          <a:p>
            <a:endParaRPr lang="pt-P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017C8B-E4BF-6E7C-33FE-2AC0F629CC6B}"/>
              </a:ext>
            </a:extLst>
          </p:cNvPr>
          <p:cNvSpPr txBox="1"/>
          <p:nvPr/>
        </p:nvSpPr>
        <p:spPr>
          <a:xfrm>
            <a:off x="7012915" y="6073401"/>
            <a:ext cx="4647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[3] A. A. Hafez, A.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Hatata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M.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Alsubaihi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R.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Alotaibi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F.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Alqahtani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S.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Alotaibi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A.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Alhusayni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M.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Alharbi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and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others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“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High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Power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Interleaved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Boost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Converter for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Photovoltaic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Applications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,”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Journal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of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Power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and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Energy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Engineering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vol. 6, no. 05, p. 1, 2018. </a:t>
            </a:r>
          </a:p>
        </p:txBody>
      </p:sp>
    </p:spTree>
    <p:extLst>
      <p:ext uri="{BB962C8B-B14F-4D97-AF65-F5344CB8AC3E}">
        <p14:creationId xmlns:p14="http://schemas.microsoft.com/office/powerpoint/2010/main" val="344550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Proposta para o projeto </a:t>
            </a:r>
            <a:r>
              <a:rPr lang="pt-PT" err="1"/>
              <a:t>Megasolar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1063045-481F-48CD-8825-636CCCDE69FA}"/>
              </a:ext>
            </a:extLst>
          </p:cNvPr>
          <p:cNvSpPr txBox="1">
            <a:spLocks/>
          </p:cNvSpPr>
          <p:nvPr/>
        </p:nvSpPr>
        <p:spPr>
          <a:xfrm>
            <a:off x="1488692" y="5738589"/>
            <a:ext cx="3847215" cy="75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pt-PT" sz="2000">
                <a:ea typeface="Calibri"/>
                <a:cs typeface="Calibri"/>
              </a:rPr>
              <a:t>Uso de semicondutores </a:t>
            </a:r>
            <a:r>
              <a:rPr lang="pt-PT" sz="2000" err="1">
                <a:ea typeface="Calibri"/>
                <a:cs typeface="Calibri"/>
              </a:rPr>
              <a:t>SiC</a:t>
            </a:r>
            <a:endParaRPr lang="pt-PT" sz="2000">
              <a:ea typeface="Calibri"/>
              <a:cs typeface="Calibri"/>
            </a:endParaRP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000">
              <a:ea typeface="Calibri"/>
              <a:cs typeface="Calibri"/>
            </a:endParaRP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40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80A28F-2A95-D5BF-2DC7-B740BC21B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185" y="907918"/>
            <a:ext cx="4609225" cy="48306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6B53DB6-AC6C-F339-BCEB-F309835C3C89}"/>
              </a:ext>
            </a:extLst>
          </p:cNvPr>
          <p:cNvSpPr txBox="1"/>
          <p:nvPr/>
        </p:nvSpPr>
        <p:spPr>
          <a:xfrm>
            <a:off x="1573730" y="6398744"/>
            <a:ext cx="200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/>
          </a:p>
        </p:txBody>
      </p:sp>
      <p:sp>
        <p:nvSpPr>
          <p:cNvPr id="11" name="Marcador de Posição de Conteúdo 5">
            <a:extLst>
              <a:ext uri="{FF2B5EF4-FFF2-40B4-BE49-F238E27FC236}">
                <a16:creationId xmlns:a16="http://schemas.microsoft.com/office/drawing/2014/main" id="{ABF2F064-F3A3-1E08-5CD0-5DE6B53D5B27}"/>
              </a:ext>
            </a:extLst>
          </p:cNvPr>
          <p:cNvSpPr txBox="1">
            <a:spLocks/>
          </p:cNvSpPr>
          <p:nvPr/>
        </p:nvSpPr>
        <p:spPr>
          <a:xfrm>
            <a:off x="6461342" y="5635830"/>
            <a:ext cx="5254447" cy="848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lnSpc>
                <a:spcPct val="150000"/>
              </a:lnSpc>
              <a:spcBef>
                <a:spcPts val="1200"/>
              </a:spcBef>
              <a:buNone/>
            </a:pPr>
            <a:r>
              <a:rPr lang="pt-PT" sz="2400">
                <a:ea typeface="Calibri"/>
                <a:cs typeface="Calibri"/>
              </a:rPr>
              <a:t>Algoritmo de MPPT baseado no Método da Condutância Incremental (baseado em [5])</a:t>
            </a:r>
            <a:endParaRPr lang="en-GB" sz="2400">
              <a:ea typeface="Calibri"/>
              <a:cs typeface="Calibri"/>
            </a:endParaRP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40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AC4F7E62-EF34-CA03-8EF2-ED4A71D61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626277"/>
                  </p:ext>
                </p:extLst>
              </p:nvPr>
            </p:nvGraphicFramePr>
            <p:xfrm>
              <a:off x="904052" y="4146196"/>
              <a:ext cx="5386536" cy="16866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78091">
                      <a:extLst>
                        <a:ext uri="{9D8B030D-6E8A-4147-A177-3AD203B41FA5}">
                          <a16:colId xmlns:a16="http://schemas.microsoft.com/office/drawing/2014/main" val="3026853952"/>
                        </a:ext>
                      </a:extLst>
                    </a:gridCol>
                    <a:gridCol w="970729">
                      <a:extLst>
                        <a:ext uri="{9D8B030D-6E8A-4147-A177-3AD203B41FA5}">
                          <a16:colId xmlns:a16="http://schemas.microsoft.com/office/drawing/2014/main" val="3198025218"/>
                        </a:ext>
                      </a:extLst>
                    </a:gridCol>
                    <a:gridCol w="970729">
                      <a:extLst>
                        <a:ext uri="{9D8B030D-6E8A-4147-A177-3AD203B41FA5}">
                          <a16:colId xmlns:a16="http://schemas.microsoft.com/office/drawing/2014/main" val="344108421"/>
                        </a:ext>
                      </a:extLst>
                    </a:gridCol>
                    <a:gridCol w="966987">
                      <a:extLst>
                        <a:ext uri="{9D8B030D-6E8A-4147-A177-3AD203B41FA5}">
                          <a16:colId xmlns:a16="http://schemas.microsoft.com/office/drawing/2014/main" val="1437193294"/>
                        </a:ext>
                      </a:extLst>
                    </a:gridCol>
                  </a:tblGrid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Condições de operação tipicas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SI - IGBT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SiC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GaN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32954895"/>
                      </a:ext>
                    </a:extLst>
                  </a:tr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Frequência (kHz)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20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100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140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5312916"/>
                      </a:ext>
                    </a:extLst>
                  </a:tr>
                  <a:tr h="42873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Densidade de potência (W/</a:t>
                          </a:r>
                          <a14:m>
                            <m:oMath xmlns:m="http://schemas.openxmlformats.org/officeDocument/2006/math">
                              <m:r>
                                <a:rPr lang="pt-PT" sz="1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pt-PT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pt-PT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pt-PT" sz="1100">
                              <a:effectLst/>
                            </a:rPr>
                            <a:t>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73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170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211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78675900"/>
                      </a:ext>
                    </a:extLst>
                  </a:tr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Eficiência (%)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98,3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98,9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99,2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157154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AC4F7E62-EF34-CA03-8EF2-ED4A71D61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626277"/>
                  </p:ext>
                </p:extLst>
              </p:nvPr>
            </p:nvGraphicFramePr>
            <p:xfrm>
              <a:off x="904052" y="4146196"/>
              <a:ext cx="5386536" cy="16866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78091">
                      <a:extLst>
                        <a:ext uri="{9D8B030D-6E8A-4147-A177-3AD203B41FA5}">
                          <a16:colId xmlns:a16="http://schemas.microsoft.com/office/drawing/2014/main" val="3026853952"/>
                        </a:ext>
                      </a:extLst>
                    </a:gridCol>
                    <a:gridCol w="970729">
                      <a:extLst>
                        <a:ext uri="{9D8B030D-6E8A-4147-A177-3AD203B41FA5}">
                          <a16:colId xmlns:a16="http://schemas.microsoft.com/office/drawing/2014/main" val="3198025218"/>
                        </a:ext>
                      </a:extLst>
                    </a:gridCol>
                    <a:gridCol w="970729">
                      <a:extLst>
                        <a:ext uri="{9D8B030D-6E8A-4147-A177-3AD203B41FA5}">
                          <a16:colId xmlns:a16="http://schemas.microsoft.com/office/drawing/2014/main" val="344108421"/>
                        </a:ext>
                      </a:extLst>
                    </a:gridCol>
                    <a:gridCol w="966987">
                      <a:extLst>
                        <a:ext uri="{9D8B030D-6E8A-4147-A177-3AD203B41FA5}">
                          <a16:colId xmlns:a16="http://schemas.microsoft.com/office/drawing/2014/main" val="1437193294"/>
                        </a:ext>
                      </a:extLst>
                    </a:gridCol>
                  </a:tblGrid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Condições de operação tipicas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SI - IGBT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SiC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GaN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32954895"/>
                      </a:ext>
                    </a:extLst>
                  </a:tr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Frequência (kHz)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20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100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140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5312916"/>
                      </a:ext>
                    </a:extLst>
                  </a:tr>
                  <a:tr h="4287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46" t="-207143" r="-118428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73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170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211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78675900"/>
                      </a:ext>
                    </a:extLst>
                  </a:tr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Eficiência (%)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98,3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98,9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99,2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157154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3">
            <a:extLst>
              <a:ext uri="{FF2B5EF4-FFF2-40B4-BE49-F238E27FC236}">
                <a16:creationId xmlns:a16="http://schemas.microsoft.com/office/drawing/2014/main" id="{8750FF76-8D75-4D51-3822-3BE860AD35FD}"/>
              </a:ext>
            </a:extLst>
          </p:cNvPr>
          <p:cNvSpPr txBox="1"/>
          <p:nvPr/>
        </p:nvSpPr>
        <p:spPr>
          <a:xfrm>
            <a:off x="489734" y="3701955"/>
            <a:ext cx="6215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>
                <a:solidFill>
                  <a:srgbClr val="016E8C"/>
                </a:solidFill>
              </a:rPr>
              <a:t>Comparação dos dispositivos </a:t>
            </a:r>
            <a:r>
              <a:rPr lang="pt-PT" sz="1400" err="1">
                <a:solidFill>
                  <a:srgbClr val="016E8C"/>
                </a:solidFill>
              </a:rPr>
              <a:t>IGBTs</a:t>
            </a:r>
            <a:r>
              <a:rPr lang="pt-PT" sz="1400">
                <a:solidFill>
                  <a:srgbClr val="016E8C"/>
                </a:solidFill>
              </a:rPr>
              <a:t>, </a:t>
            </a:r>
            <a:r>
              <a:rPr lang="pt-PT" sz="1400" err="1">
                <a:solidFill>
                  <a:srgbClr val="016E8C"/>
                </a:solidFill>
              </a:rPr>
              <a:t>SiC</a:t>
            </a:r>
            <a:r>
              <a:rPr lang="pt-PT" sz="1400">
                <a:solidFill>
                  <a:srgbClr val="016E8C"/>
                </a:solidFill>
              </a:rPr>
              <a:t> e </a:t>
            </a:r>
            <a:r>
              <a:rPr lang="pt-PT" sz="1400" err="1">
                <a:solidFill>
                  <a:srgbClr val="016E8C"/>
                </a:solidFill>
              </a:rPr>
              <a:t>GaN</a:t>
            </a:r>
            <a:r>
              <a:rPr lang="pt-PT" sz="1400">
                <a:solidFill>
                  <a:srgbClr val="016E8C"/>
                </a:solidFill>
              </a:rPr>
              <a:t> para os conversores multinível [4].</a:t>
            </a:r>
            <a:endParaRPr lang="pt-PT" sz="1400" i="1">
              <a:solidFill>
                <a:srgbClr val="016E8C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A941AC-D93F-5B04-BC31-E0D152626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88" y="907918"/>
            <a:ext cx="4475625" cy="279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C8751B-B4E3-41DF-16C4-6A8FD00695D0}"/>
              </a:ext>
            </a:extLst>
          </p:cNvPr>
          <p:cNvSpPr txBox="1"/>
          <p:nvPr/>
        </p:nvSpPr>
        <p:spPr>
          <a:xfrm>
            <a:off x="31468" y="6314105"/>
            <a:ext cx="62151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16E8C"/>
                </a:solidFill>
              </a:rPr>
              <a:t>[4] M. Beheshti, Wide-bandgap semiconductors: Performance and benefits of </a:t>
            </a:r>
            <a:r>
              <a:rPr lang="en-US" sz="1100" err="1">
                <a:solidFill>
                  <a:srgbClr val="016E8C"/>
                </a:solidFill>
              </a:rPr>
              <a:t>GaN</a:t>
            </a:r>
            <a:r>
              <a:rPr lang="en-US" sz="1100">
                <a:solidFill>
                  <a:srgbClr val="016E8C"/>
                </a:solidFill>
              </a:rPr>
              <a:t> versus </a:t>
            </a:r>
            <a:r>
              <a:rPr lang="en-US" sz="1100" err="1">
                <a:solidFill>
                  <a:srgbClr val="016E8C"/>
                </a:solidFill>
              </a:rPr>
              <a:t>SiC.</a:t>
            </a:r>
            <a:r>
              <a:rPr lang="en-US" sz="1100">
                <a:solidFill>
                  <a:srgbClr val="016E8C"/>
                </a:solidFill>
              </a:rPr>
              <a:t> 2022.</a:t>
            </a:r>
          </a:p>
          <a:p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B935A-B962-26AF-565C-92BA4C77D0D1}"/>
              </a:ext>
            </a:extLst>
          </p:cNvPr>
          <p:cNvSpPr txBox="1"/>
          <p:nvPr/>
        </p:nvSpPr>
        <p:spPr>
          <a:xfrm>
            <a:off x="31468" y="6484613"/>
            <a:ext cx="11867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rgbClr val="016E8C"/>
                </a:solidFill>
              </a:rPr>
              <a:t>[5] D. </a:t>
            </a:r>
            <a:r>
              <a:rPr lang="pt-PT" sz="1100" err="1">
                <a:solidFill>
                  <a:srgbClr val="016E8C"/>
                </a:solidFill>
              </a:rPr>
              <a:t>Mustafi’c</a:t>
            </a:r>
            <a:r>
              <a:rPr lang="pt-PT" sz="1100">
                <a:solidFill>
                  <a:srgbClr val="016E8C"/>
                </a:solidFill>
              </a:rPr>
              <a:t>, D. </a:t>
            </a:r>
            <a:r>
              <a:rPr lang="pt-PT" sz="1100" err="1">
                <a:solidFill>
                  <a:srgbClr val="016E8C"/>
                </a:solidFill>
              </a:rPr>
              <a:t>Joki’c</a:t>
            </a:r>
            <a:r>
              <a:rPr lang="pt-PT" sz="1100">
                <a:solidFill>
                  <a:srgbClr val="016E8C"/>
                </a:solidFill>
              </a:rPr>
              <a:t>, S. Lale, </a:t>
            </a:r>
            <a:r>
              <a:rPr lang="pt-PT" sz="1100" err="1">
                <a:solidFill>
                  <a:srgbClr val="016E8C"/>
                </a:solidFill>
              </a:rPr>
              <a:t>and</a:t>
            </a:r>
            <a:r>
              <a:rPr lang="pt-PT" sz="1100">
                <a:solidFill>
                  <a:srgbClr val="016E8C"/>
                </a:solidFill>
              </a:rPr>
              <a:t> S. </a:t>
            </a:r>
            <a:r>
              <a:rPr lang="pt-PT" sz="1100" err="1">
                <a:solidFill>
                  <a:srgbClr val="016E8C"/>
                </a:solidFill>
              </a:rPr>
              <a:t>Lubura</a:t>
            </a:r>
            <a:r>
              <a:rPr lang="pt-PT" sz="1100">
                <a:solidFill>
                  <a:srgbClr val="016E8C"/>
                </a:solidFill>
              </a:rPr>
              <a:t>, “</a:t>
            </a:r>
            <a:r>
              <a:rPr lang="pt-PT" sz="1100" err="1">
                <a:solidFill>
                  <a:srgbClr val="016E8C"/>
                </a:solidFill>
              </a:rPr>
              <a:t>Implementation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of</a:t>
            </a:r>
            <a:r>
              <a:rPr lang="pt-PT" sz="1100">
                <a:solidFill>
                  <a:srgbClr val="016E8C"/>
                </a:solidFill>
              </a:rPr>
              <a:t> Incremental </a:t>
            </a:r>
            <a:r>
              <a:rPr lang="pt-PT" sz="1100" err="1">
                <a:solidFill>
                  <a:srgbClr val="016E8C"/>
                </a:solidFill>
              </a:rPr>
              <a:t>Conductance</a:t>
            </a:r>
            <a:r>
              <a:rPr lang="pt-PT" sz="1100">
                <a:solidFill>
                  <a:srgbClr val="016E8C"/>
                </a:solidFill>
              </a:rPr>
              <a:t> MPPT </a:t>
            </a:r>
            <a:r>
              <a:rPr lang="pt-PT" sz="1100" err="1">
                <a:solidFill>
                  <a:srgbClr val="016E8C"/>
                </a:solidFill>
              </a:rPr>
              <a:t>Algorithm</a:t>
            </a:r>
            <a:r>
              <a:rPr lang="pt-PT" sz="1100">
                <a:solidFill>
                  <a:srgbClr val="016E8C"/>
                </a:solidFill>
              </a:rPr>
              <a:t> in Real Time in </a:t>
            </a:r>
            <a:r>
              <a:rPr lang="pt-PT" sz="1100" err="1">
                <a:solidFill>
                  <a:srgbClr val="016E8C"/>
                </a:solidFill>
              </a:rPr>
              <a:t>Matlab</a:t>
            </a:r>
            <a:r>
              <a:rPr lang="pt-PT" sz="1100">
                <a:solidFill>
                  <a:srgbClr val="016E8C"/>
                </a:solidFill>
              </a:rPr>
              <a:t>/</a:t>
            </a:r>
            <a:r>
              <a:rPr lang="pt-PT" sz="1100" err="1">
                <a:solidFill>
                  <a:srgbClr val="016E8C"/>
                </a:solidFill>
              </a:rPr>
              <a:t>Simulink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Environment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with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Humusoft</a:t>
            </a:r>
            <a:r>
              <a:rPr lang="pt-PT" sz="1100">
                <a:solidFill>
                  <a:srgbClr val="016E8C"/>
                </a:solidFill>
              </a:rPr>
              <a:t> MF634 </a:t>
            </a:r>
            <a:r>
              <a:rPr lang="pt-PT" sz="1100" err="1">
                <a:solidFill>
                  <a:srgbClr val="016E8C"/>
                </a:solidFill>
              </a:rPr>
              <a:t>Board</a:t>
            </a:r>
            <a:r>
              <a:rPr lang="pt-PT" sz="1100">
                <a:solidFill>
                  <a:srgbClr val="016E8C"/>
                </a:solidFill>
              </a:rPr>
              <a:t>,” in 2020 9th </a:t>
            </a:r>
            <a:r>
              <a:rPr lang="pt-PT" sz="1100" err="1">
                <a:solidFill>
                  <a:srgbClr val="016E8C"/>
                </a:solidFill>
              </a:rPr>
              <a:t>Mediterranean</a:t>
            </a:r>
            <a:r>
              <a:rPr lang="pt-PT" sz="1100">
                <a:solidFill>
                  <a:srgbClr val="016E8C"/>
                </a:solidFill>
              </a:rPr>
              <a:t> Conference </a:t>
            </a:r>
            <a:r>
              <a:rPr lang="pt-PT" sz="1100" err="1">
                <a:solidFill>
                  <a:srgbClr val="016E8C"/>
                </a:solidFill>
              </a:rPr>
              <a:t>on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Embedded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Computing</a:t>
            </a:r>
            <a:r>
              <a:rPr lang="pt-PT" sz="1100">
                <a:solidFill>
                  <a:srgbClr val="016E8C"/>
                </a:solidFill>
              </a:rPr>
              <a:t> (MECO), 2020, pp. 1–5. s</a:t>
            </a:r>
          </a:p>
        </p:txBody>
      </p:sp>
    </p:spTree>
    <p:extLst>
      <p:ext uri="{BB962C8B-B14F-4D97-AF65-F5344CB8AC3E}">
        <p14:creationId xmlns:p14="http://schemas.microsoft.com/office/powerpoint/2010/main" val="358311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Proposta para o projeto </a:t>
            </a:r>
            <a:r>
              <a:rPr lang="pt-PT" err="1"/>
              <a:t>Megasolar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B53DB6-AC6C-F339-BCEB-F309835C3C89}"/>
              </a:ext>
            </a:extLst>
          </p:cNvPr>
          <p:cNvSpPr txBox="1"/>
          <p:nvPr/>
        </p:nvSpPr>
        <p:spPr>
          <a:xfrm>
            <a:off x="1573730" y="6398744"/>
            <a:ext cx="200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">
                <a:extLst>
                  <a:ext uri="{FF2B5EF4-FFF2-40B4-BE49-F238E27FC236}">
                    <a16:creationId xmlns:a16="http://schemas.microsoft.com/office/drawing/2014/main" id="{1DCF350B-C542-E399-3431-B0BB6CB8C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325057"/>
                  </p:ext>
                </p:extLst>
              </p:nvPr>
            </p:nvGraphicFramePr>
            <p:xfrm>
              <a:off x="1677124" y="4836884"/>
              <a:ext cx="8837752" cy="1668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14">
                      <a:extLst>
                        <a:ext uri="{9D8B030D-6E8A-4147-A177-3AD203B41FA5}">
                          <a16:colId xmlns:a16="http://schemas.microsoft.com/office/drawing/2014/main" val="3090426109"/>
                        </a:ext>
                      </a:extLst>
                    </a:gridCol>
                    <a:gridCol w="1907458">
                      <a:extLst>
                        <a:ext uri="{9D8B030D-6E8A-4147-A177-3AD203B41FA5}">
                          <a16:colId xmlns:a16="http://schemas.microsoft.com/office/drawing/2014/main" val="1579550201"/>
                        </a:ext>
                      </a:extLst>
                    </a:gridCol>
                    <a:gridCol w="1059353">
                      <a:extLst>
                        <a:ext uri="{9D8B030D-6E8A-4147-A177-3AD203B41FA5}">
                          <a16:colId xmlns:a16="http://schemas.microsoft.com/office/drawing/2014/main" val="1842465131"/>
                        </a:ext>
                      </a:extLst>
                    </a:gridCol>
                    <a:gridCol w="1666454">
                      <a:extLst>
                        <a:ext uri="{9D8B030D-6E8A-4147-A177-3AD203B41FA5}">
                          <a16:colId xmlns:a16="http://schemas.microsoft.com/office/drawing/2014/main" val="4197560560"/>
                        </a:ext>
                      </a:extLst>
                    </a:gridCol>
                    <a:gridCol w="1540356">
                      <a:extLst>
                        <a:ext uri="{9D8B030D-6E8A-4147-A177-3AD203B41FA5}">
                          <a16:colId xmlns:a16="http://schemas.microsoft.com/office/drawing/2014/main" val="1593211097"/>
                        </a:ext>
                      </a:extLst>
                    </a:gridCol>
                    <a:gridCol w="1694717">
                      <a:extLst>
                        <a:ext uri="{9D8B030D-6E8A-4147-A177-3AD203B41FA5}">
                          <a16:colId xmlns:a16="http://schemas.microsoft.com/office/drawing/2014/main" val="2576752619"/>
                        </a:ext>
                      </a:extLst>
                    </a:gridCol>
                  </a:tblGrid>
                  <a:tr h="6730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mH</m:t>
                              </m:r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b="0">
                              <a:effectLst/>
                            </a:rPr>
                            <a:t>Frequência (kHz)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comuta</m:t>
                                  </m:r>
                                  <m:r>
                                    <a:rPr lang="en-GB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çã</m:t>
                                  </m:r>
                                  <m: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condu</m:t>
                                  </m:r>
                                  <m:r>
                                    <a:rPr lang="en-GB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çã</m:t>
                                  </m:r>
                                  <m: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b="0">
                              <a:effectLst/>
                            </a:rPr>
                            <a:t>Total </a:t>
                          </a:r>
                          <a:r>
                            <a:rPr lang="en-GB" sz="1800" b="0" err="1">
                              <a:effectLst/>
                            </a:rPr>
                            <a:t>Perdas</a:t>
                          </a:r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7702752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200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8,352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226,9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1,97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237,2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2493617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3,5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57,1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10,548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60,05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1,71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72,31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1697919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7,5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26,7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14,508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28,46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1,75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44,72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889170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">
                <a:extLst>
                  <a:ext uri="{FF2B5EF4-FFF2-40B4-BE49-F238E27FC236}">
                    <a16:creationId xmlns:a16="http://schemas.microsoft.com/office/drawing/2014/main" id="{1DCF350B-C542-E399-3431-B0BB6CB8C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325057"/>
                  </p:ext>
                </p:extLst>
              </p:nvPr>
            </p:nvGraphicFramePr>
            <p:xfrm>
              <a:off x="1677124" y="4836884"/>
              <a:ext cx="8837752" cy="1668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14">
                      <a:extLst>
                        <a:ext uri="{9D8B030D-6E8A-4147-A177-3AD203B41FA5}">
                          <a16:colId xmlns:a16="http://schemas.microsoft.com/office/drawing/2014/main" val="3090426109"/>
                        </a:ext>
                      </a:extLst>
                    </a:gridCol>
                    <a:gridCol w="1907458">
                      <a:extLst>
                        <a:ext uri="{9D8B030D-6E8A-4147-A177-3AD203B41FA5}">
                          <a16:colId xmlns:a16="http://schemas.microsoft.com/office/drawing/2014/main" val="1579550201"/>
                        </a:ext>
                      </a:extLst>
                    </a:gridCol>
                    <a:gridCol w="1059353">
                      <a:extLst>
                        <a:ext uri="{9D8B030D-6E8A-4147-A177-3AD203B41FA5}">
                          <a16:colId xmlns:a16="http://schemas.microsoft.com/office/drawing/2014/main" val="1842465131"/>
                        </a:ext>
                      </a:extLst>
                    </a:gridCol>
                    <a:gridCol w="1666454">
                      <a:extLst>
                        <a:ext uri="{9D8B030D-6E8A-4147-A177-3AD203B41FA5}">
                          <a16:colId xmlns:a16="http://schemas.microsoft.com/office/drawing/2014/main" val="4197560560"/>
                        </a:ext>
                      </a:extLst>
                    </a:gridCol>
                    <a:gridCol w="1540356">
                      <a:extLst>
                        <a:ext uri="{9D8B030D-6E8A-4147-A177-3AD203B41FA5}">
                          <a16:colId xmlns:a16="http://schemas.microsoft.com/office/drawing/2014/main" val="1593211097"/>
                        </a:ext>
                      </a:extLst>
                    </a:gridCol>
                    <a:gridCol w="1694717">
                      <a:extLst>
                        <a:ext uri="{9D8B030D-6E8A-4147-A177-3AD203B41FA5}">
                          <a16:colId xmlns:a16="http://schemas.microsoft.com/office/drawing/2014/main" val="2576752619"/>
                        </a:ext>
                      </a:extLst>
                    </a:gridCol>
                  </a:tblGrid>
                  <a:tr h="673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9" t="-901" r="-815094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b="0">
                              <a:effectLst/>
                            </a:rPr>
                            <a:t>Frequência (kHz)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1839" t="-901" r="-464943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36996" t="-901" r="-196337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3636" t="-901" r="-111858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b="0">
                              <a:effectLst/>
                            </a:rPr>
                            <a:t>Total </a:t>
                          </a:r>
                          <a:r>
                            <a:rPr lang="en-GB" sz="1800" b="0" err="1">
                              <a:effectLst/>
                            </a:rPr>
                            <a:t>Perdas</a:t>
                          </a:r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7702752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200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8,352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226,9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1,97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237,2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2493617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3,5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57,1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10,548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60,05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1,71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72,31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1697919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7,5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26,7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14,508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28,46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1,75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44,72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8891707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982B7984-EB24-FC54-0596-0A75722C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33" y="1078263"/>
            <a:ext cx="10083334" cy="36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5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Proposta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74955E4D-FE4E-9AE2-C616-DD41707D71C2}"/>
              </a:ext>
            </a:extLst>
          </p:cNvPr>
          <p:cNvSpPr/>
          <p:nvPr/>
        </p:nvSpPr>
        <p:spPr>
          <a:xfrm>
            <a:off x="941033" y="1083569"/>
            <a:ext cx="10461828" cy="5315176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61">
            <a:extLst>
              <a:ext uri="{FF2B5EF4-FFF2-40B4-BE49-F238E27FC236}">
                <a16:creationId xmlns:a16="http://schemas.microsoft.com/office/drawing/2014/main" id="{32F971A5-C69E-7E30-E921-44B20DE784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48" y="1219152"/>
            <a:ext cx="9049304" cy="5044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170916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0C99137AC808469F2B50D8C0921CAC" ma:contentTypeVersion="8" ma:contentTypeDescription="Criar um novo documento." ma:contentTypeScope="" ma:versionID="f5ba793fa428f0497226c714b83c02ef">
  <xsd:schema xmlns:xsd="http://www.w3.org/2001/XMLSchema" xmlns:xs="http://www.w3.org/2001/XMLSchema" xmlns:p="http://schemas.microsoft.com/office/2006/metadata/properties" xmlns:ns2="cba63eb5-d70b-4af5-9db0-af54ce6b99f2" targetNamespace="http://schemas.microsoft.com/office/2006/metadata/properties" ma:root="true" ma:fieldsID="b5ef718dc0dd0b2172d96476705afdc2" ns2:_="">
    <xsd:import namespace="cba63eb5-d70b-4af5-9db0-af54ce6b99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63eb5-d70b-4af5-9db0-af54ce6b99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m" ma:readOnly="false" ma:fieldId="{5cf76f15-5ced-4ddc-b409-7134ff3c332f}" ma:taxonomyMulti="true" ma:sspId="a8c611fa-73a5-4829-bfec-f47d5e8d07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a63eb5-d70b-4af5-9db0-af54ce6b99f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879E2D-44F6-43E7-BD70-3B267C013BC3}">
  <ds:schemaRefs>
    <ds:schemaRef ds:uri="cba63eb5-d70b-4af5-9db0-af54ce6b99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4BCF7B-19B0-4F1C-A0AC-2F4E592DCDD7}">
  <ds:schemaRefs>
    <ds:schemaRef ds:uri="cba63eb5-d70b-4af5-9db0-af54ce6b99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Modelo-Apresentacao-ER</vt:lpstr>
      <vt:lpstr>PowerPoint Presentation</vt:lpstr>
      <vt:lpstr>Organização DA APRESENTAÇÃO</vt:lpstr>
      <vt:lpstr>PowerPoint Presentation</vt:lpstr>
      <vt:lpstr>Enquadramento do Projeto</vt:lpstr>
      <vt:lpstr>Enquadramento do Projeto</vt:lpstr>
      <vt:lpstr>Solução Proposta para o projeto Megasolar</vt:lpstr>
      <vt:lpstr>Solução Proposta para o projeto Megasolar</vt:lpstr>
      <vt:lpstr>Solução Proposta para o projeto Megasolar</vt:lpstr>
      <vt:lpstr>Solução Proposta</vt:lpstr>
      <vt:lpstr>PowerPoint Presentation</vt:lpstr>
      <vt:lpstr>Especificações do Protótipo</vt:lpstr>
      <vt:lpstr>PowerPoint Presentation</vt:lpstr>
      <vt:lpstr>Condições de operação constantes</vt:lpstr>
      <vt:lpstr>PowerPoint Presentation</vt:lpstr>
      <vt:lpstr>Radiação solar a variar ao longo do tempo</vt:lpstr>
      <vt:lpstr>Radiação solar a variar ao longo do tempo</vt:lpstr>
      <vt:lpstr>Temperatura a variar ao longo do tempo</vt:lpstr>
      <vt:lpstr>Temperatura a variar ao longo do tempo</vt:lpstr>
      <vt:lpstr>PowerPoint Presentation</vt:lpstr>
      <vt:lpstr>Resistências das bobinas diferentes</vt:lpstr>
      <vt:lpstr>PowerPoint Presentation</vt:lpstr>
      <vt:lpstr>PCB</vt:lpstr>
      <vt:lpstr>Sistema integrado </vt:lpstr>
      <vt:lpstr>Bancada de Trabalho</vt:lpstr>
      <vt:lpstr>PowerPoint Presentation</vt:lpstr>
      <vt:lpstr>PowerPoint Presentation</vt:lpstr>
      <vt:lpstr>Linearização dos Sensores</vt:lpstr>
      <vt:lpstr>PowerPoint Presentation</vt:lpstr>
      <vt:lpstr>Testes ao conversor</vt:lpstr>
      <vt:lpstr>PowerPoint Presentation</vt:lpstr>
      <vt:lpstr>Testes ao algoritmo PI</vt:lpstr>
      <vt:lpstr>Testes ao algoritmo PI</vt:lpstr>
      <vt:lpstr>PowerPoint Presentation</vt:lpstr>
      <vt:lpstr>Testes ao MPPT</vt:lpstr>
      <vt:lpstr>Testes ao MPPT</vt:lpstr>
      <vt:lpstr>Testes ao MPPT</vt:lpstr>
      <vt:lpstr>PowerPoint Presentation</vt:lpstr>
      <vt:lpstr>Testes com o Módulo PV</vt:lpstr>
      <vt:lpstr>Testes com o Módulo PV</vt:lpstr>
      <vt:lpstr>Testes com o Módulo PV</vt:lpstr>
      <vt:lpstr>PowerPoint Presentation</vt:lpstr>
      <vt:lpstr>Conclusões</vt:lpstr>
      <vt:lpstr>Conclusões</vt:lpstr>
      <vt:lpstr>Sugestões de Trabalho Futuro</vt:lpstr>
      <vt:lpstr>PowerPoint Presentation</vt:lpstr>
      <vt:lpstr>Referências Bibliográficas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revision>1</cp:revision>
  <cp:lastPrinted>2011-03-01T16:49:11Z</cp:lastPrinted>
  <dcterms:created xsi:type="dcterms:W3CDTF">2011-04-11T10:10:10Z</dcterms:created>
  <dcterms:modified xsi:type="dcterms:W3CDTF">2022-06-21T09:49:30Z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0x0101006B0C99137AC808469F2B50D8C0921CAC</vt:lpwstr>
  </property>
  <property fmtid="{D5CDD505-2E9C-101B-9397-08002B2CF9AE}" pid="3" name="MediaServiceImageTags">
    <vt:lpwstr/>
  </property>
</Properties>
</file>